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3" r:id="rId2"/>
    <p:sldMasterId id="2147483676" r:id="rId3"/>
  </p:sldMasterIdLst>
  <p:notesMasterIdLst>
    <p:notesMasterId r:id="rId13"/>
  </p:notesMasterIdLst>
  <p:handoutMasterIdLst>
    <p:handoutMasterId r:id="rId14"/>
  </p:handoutMasterIdLst>
  <p:sldIdLst>
    <p:sldId id="265" r:id="rId4"/>
    <p:sldId id="266" r:id="rId5"/>
    <p:sldId id="276" r:id="rId6"/>
    <p:sldId id="277" r:id="rId7"/>
    <p:sldId id="278" r:id="rId8"/>
    <p:sldId id="279" r:id="rId9"/>
    <p:sldId id="280" r:id="rId10"/>
    <p:sldId id="281" r:id="rId11"/>
    <p:sldId id="282" r:id="rId12"/>
  </p:sldIdLst>
  <p:sldSz cx="12192000" cy="6858000"/>
  <p:notesSz cx="6858000" cy="9144000"/>
  <p:embeddedFontLst>
    <p:embeddedFont>
      <p:font typeface="Roboto Mono" pitchFamily="2"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Open Sans" panose="020B0606030504020204" pitchFamily="34" charset="0"/>
      <p:regular r:id="rId23"/>
      <p:bold r:id="rId24"/>
      <p:italic r:id="rId25"/>
      <p:boldItalic r:id="rId26"/>
    </p:embeddedFont>
    <p:embeddedFont>
      <p:font typeface="Calibri Light" panose="020F0302020204030204" pitchFamily="34" charset="0"/>
      <p:regular r:id="rId27"/>
      <p: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E5D5"/>
    <a:srgbClr val="FBE2BC"/>
    <a:srgbClr val="F6F8E3"/>
    <a:srgbClr val="FAD4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9884" autoAdjust="0"/>
  </p:normalViewPr>
  <p:slideViewPr>
    <p:cSldViewPr snapToGrid="0">
      <p:cViewPr varScale="1">
        <p:scale>
          <a:sx n="65" d="100"/>
          <a:sy n="65" d="100"/>
        </p:scale>
        <p:origin x="1494" y="72"/>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7.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95F5AD-6520-4763-8A72-BD6064DA3D82}" type="doc">
      <dgm:prSet loTypeId="urn:microsoft.com/office/officeart/2005/8/layout/process2" loCatId="process" qsTypeId="urn:microsoft.com/office/officeart/2005/8/quickstyle/simple1" qsCatId="simple" csTypeId="urn:microsoft.com/office/officeart/2005/8/colors/colorful4" csCatId="colorful" phldr="1"/>
      <dgm:spPr/>
    </dgm:pt>
    <dgm:pt modelId="{3E31AF67-0B04-44F7-B5D8-1067684841D6}">
      <dgm:prSet phldrT="[Text]" custT="1"/>
      <dgm:spPr>
        <a:solidFill>
          <a:schemeClr val="accent4"/>
        </a:solidFill>
      </dgm:spPr>
      <dgm:t>
        <a:bodyPr/>
        <a:lstStyle/>
        <a:p>
          <a:r>
            <a:rPr lang="en-US" sz="4800" b="1"/>
            <a:t>I</a:t>
          </a:r>
          <a:r>
            <a:rPr lang="en-US" sz="4800"/>
            <a:t>nvestigate</a:t>
          </a:r>
        </a:p>
      </dgm:t>
    </dgm:pt>
    <dgm:pt modelId="{DD8E9527-B125-4050-8180-28682C79804E}" type="parTrans" cxnId="{8ED150E7-1CE7-425B-B6A5-CE9F36783F30}">
      <dgm:prSet/>
      <dgm:spPr/>
      <dgm:t>
        <a:bodyPr/>
        <a:lstStyle/>
        <a:p>
          <a:endParaRPr lang="en-US" sz="4800"/>
        </a:p>
      </dgm:t>
    </dgm:pt>
    <dgm:pt modelId="{3AD91D66-66E7-4ED5-893B-7A653E300786}" type="sibTrans" cxnId="{8ED150E7-1CE7-425B-B6A5-CE9F36783F30}">
      <dgm:prSet custT="1"/>
      <dgm:spPr/>
      <dgm:t>
        <a:bodyPr/>
        <a:lstStyle/>
        <a:p>
          <a:endParaRPr lang="en-US" sz="4800"/>
        </a:p>
      </dgm:t>
    </dgm:pt>
    <dgm:pt modelId="{93DC6088-7E1F-4979-AFD3-E429112832B5}">
      <dgm:prSet phldrT="[Text]" custT="1"/>
      <dgm:spPr/>
      <dgm:t>
        <a:bodyPr/>
        <a:lstStyle/>
        <a:p>
          <a:r>
            <a:rPr lang="en-US" sz="4800" b="1"/>
            <a:t>D</a:t>
          </a:r>
          <a:r>
            <a:rPr lang="en-US" sz="4800"/>
            <a:t>iscuss</a:t>
          </a:r>
        </a:p>
      </dgm:t>
    </dgm:pt>
    <dgm:pt modelId="{FC8DD2D4-54CF-4D7A-A12C-44B36A212035}" type="parTrans" cxnId="{455A0FD4-F098-4B23-A526-DC0A566EDB80}">
      <dgm:prSet/>
      <dgm:spPr/>
      <dgm:t>
        <a:bodyPr/>
        <a:lstStyle/>
        <a:p>
          <a:endParaRPr lang="en-US" sz="4800"/>
        </a:p>
      </dgm:t>
    </dgm:pt>
    <dgm:pt modelId="{592A830C-AD5D-4BF5-B3D7-A2741328F393}" type="sibTrans" cxnId="{455A0FD4-F098-4B23-A526-DC0A566EDB80}">
      <dgm:prSet custT="1"/>
      <dgm:spPr/>
      <dgm:t>
        <a:bodyPr/>
        <a:lstStyle/>
        <a:p>
          <a:endParaRPr lang="en-US" sz="4800"/>
        </a:p>
      </dgm:t>
    </dgm:pt>
    <dgm:pt modelId="{6C1582F3-C344-4389-B8DB-0EB93A987F0C}">
      <dgm:prSet phldrT="[Text]" custT="1"/>
      <dgm:spPr/>
      <dgm:t>
        <a:bodyPr/>
        <a:lstStyle/>
        <a:p>
          <a:r>
            <a:rPr lang="en-US" sz="4800" b="1"/>
            <a:t>E</a:t>
          </a:r>
          <a:r>
            <a:rPr lang="en-US" sz="4800"/>
            <a:t>stimate</a:t>
          </a:r>
        </a:p>
      </dgm:t>
    </dgm:pt>
    <dgm:pt modelId="{DDBFCEDE-A6A6-418A-B3AD-21A2E8D7FC75}" type="parTrans" cxnId="{1CD682AE-A6A0-4E56-B6D2-CC4AB81F9D06}">
      <dgm:prSet/>
      <dgm:spPr/>
      <dgm:t>
        <a:bodyPr/>
        <a:lstStyle/>
        <a:p>
          <a:endParaRPr lang="en-US" sz="4800"/>
        </a:p>
      </dgm:t>
    </dgm:pt>
    <dgm:pt modelId="{E28A2214-69E6-4313-AA9B-F5AFA89D3082}" type="sibTrans" cxnId="{1CD682AE-A6A0-4E56-B6D2-CC4AB81F9D06}">
      <dgm:prSet custT="1"/>
      <dgm:spPr/>
      <dgm:t>
        <a:bodyPr/>
        <a:lstStyle/>
        <a:p>
          <a:endParaRPr lang="en-US" sz="4800"/>
        </a:p>
      </dgm:t>
    </dgm:pt>
    <dgm:pt modelId="{BDF4D2FC-4187-4E55-92F4-7CF6495DBF7C}">
      <dgm:prSet phldrT="[Text]" custT="1"/>
      <dgm:spPr/>
      <dgm:t>
        <a:bodyPr/>
        <a:lstStyle/>
        <a:p>
          <a:r>
            <a:rPr lang="en-US" sz="4800" b="1"/>
            <a:t>A</a:t>
          </a:r>
          <a:r>
            <a:rPr lang="en-US" sz="4800"/>
            <a:t>ggregate</a:t>
          </a:r>
        </a:p>
      </dgm:t>
    </dgm:pt>
    <dgm:pt modelId="{CF672859-76C2-43FC-B9E1-A1985B999058}" type="parTrans" cxnId="{58E041B4-DBEE-47AF-BD70-7E4A972C9A1F}">
      <dgm:prSet/>
      <dgm:spPr/>
      <dgm:t>
        <a:bodyPr/>
        <a:lstStyle/>
        <a:p>
          <a:endParaRPr lang="en-US" sz="4800"/>
        </a:p>
      </dgm:t>
    </dgm:pt>
    <dgm:pt modelId="{5E18CD46-DD05-43BE-B286-74DDD35F627D}" type="sibTrans" cxnId="{58E041B4-DBEE-47AF-BD70-7E4A972C9A1F}">
      <dgm:prSet/>
      <dgm:spPr/>
      <dgm:t>
        <a:bodyPr/>
        <a:lstStyle/>
        <a:p>
          <a:endParaRPr lang="en-US" sz="4800"/>
        </a:p>
      </dgm:t>
    </dgm:pt>
    <dgm:pt modelId="{882763EA-225C-4D66-AE03-488A9AB144FB}" type="pres">
      <dgm:prSet presAssocID="{F495F5AD-6520-4763-8A72-BD6064DA3D82}" presName="linearFlow" presStyleCnt="0">
        <dgm:presLayoutVars>
          <dgm:resizeHandles val="exact"/>
        </dgm:presLayoutVars>
      </dgm:prSet>
      <dgm:spPr/>
    </dgm:pt>
    <dgm:pt modelId="{10F82496-2C31-483C-988E-538D36B00D85}" type="pres">
      <dgm:prSet presAssocID="{3E31AF67-0B04-44F7-B5D8-1067684841D6}" presName="node" presStyleLbl="node1" presStyleIdx="0" presStyleCnt="4" custScaleX="225623">
        <dgm:presLayoutVars>
          <dgm:bulletEnabled val="1"/>
        </dgm:presLayoutVars>
      </dgm:prSet>
      <dgm:spPr/>
      <dgm:t>
        <a:bodyPr/>
        <a:lstStyle/>
        <a:p>
          <a:endParaRPr lang="en-US"/>
        </a:p>
      </dgm:t>
    </dgm:pt>
    <dgm:pt modelId="{E74DC544-2CCE-4907-B2B4-0E4157052C66}" type="pres">
      <dgm:prSet presAssocID="{3AD91D66-66E7-4ED5-893B-7A653E300786}" presName="sibTrans" presStyleLbl="sibTrans2D1" presStyleIdx="0" presStyleCnt="3"/>
      <dgm:spPr/>
      <dgm:t>
        <a:bodyPr/>
        <a:lstStyle/>
        <a:p>
          <a:endParaRPr lang="en-US"/>
        </a:p>
      </dgm:t>
    </dgm:pt>
    <dgm:pt modelId="{E0491FB6-97CC-42CB-8844-9CEB3F9BCA74}" type="pres">
      <dgm:prSet presAssocID="{3AD91D66-66E7-4ED5-893B-7A653E300786}" presName="connectorText" presStyleLbl="sibTrans2D1" presStyleIdx="0" presStyleCnt="3"/>
      <dgm:spPr/>
      <dgm:t>
        <a:bodyPr/>
        <a:lstStyle/>
        <a:p>
          <a:endParaRPr lang="en-US"/>
        </a:p>
      </dgm:t>
    </dgm:pt>
    <dgm:pt modelId="{D7736016-E0EE-4080-BA2A-99777DFE3BBA}" type="pres">
      <dgm:prSet presAssocID="{93DC6088-7E1F-4979-AFD3-E429112832B5}" presName="node" presStyleLbl="node1" presStyleIdx="1" presStyleCnt="4" custScaleX="225623">
        <dgm:presLayoutVars>
          <dgm:bulletEnabled val="1"/>
        </dgm:presLayoutVars>
      </dgm:prSet>
      <dgm:spPr/>
      <dgm:t>
        <a:bodyPr/>
        <a:lstStyle/>
        <a:p>
          <a:endParaRPr lang="en-US"/>
        </a:p>
      </dgm:t>
    </dgm:pt>
    <dgm:pt modelId="{6A948BC6-7358-4162-BF54-1A67DE6C01E2}" type="pres">
      <dgm:prSet presAssocID="{592A830C-AD5D-4BF5-B3D7-A2741328F393}" presName="sibTrans" presStyleLbl="sibTrans2D1" presStyleIdx="1" presStyleCnt="3"/>
      <dgm:spPr/>
      <dgm:t>
        <a:bodyPr/>
        <a:lstStyle/>
        <a:p>
          <a:endParaRPr lang="en-US"/>
        </a:p>
      </dgm:t>
    </dgm:pt>
    <dgm:pt modelId="{936F1C77-A05A-45CD-9414-96B44EB20AAB}" type="pres">
      <dgm:prSet presAssocID="{592A830C-AD5D-4BF5-B3D7-A2741328F393}" presName="connectorText" presStyleLbl="sibTrans2D1" presStyleIdx="1" presStyleCnt="3"/>
      <dgm:spPr/>
      <dgm:t>
        <a:bodyPr/>
        <a:lstStyle/>
        <a:p>
          <a:endParaRPr lang="en-US"/>
        </a:p>
      </dgm:t>
    </dgm:pt>
    <dgm:pt modelId="{C98415D8-E24D-4A87-BC76-B12CC531A5BC}" type="pres">
      <dgm:prSet presAssocID="{6C1582F3-C344-4389-B8DB-0EB93A987F0C}" presName="node" presStyleLbl="node1" presStyleIdx="2" presStyleCnt="4" custScaleX="225623">
        <dgm:presLayoutVars>
          <dgm:bulletEnabled val="1"/>
        </dgm:presLayoutVars>
      </dgm:prSet>
      <dgm:spPr/>
      <dgm:t>
        <a:bodyPr/>
        <a:lstStyle/>
        <a:p>
          <a:endParaRPr lang="en-US"/>
        </a:p>
      </dgm:t>
    </dgm:pt>
    <dgm:pt modelId="{41FB5A6B-FD0E-4B2F-AEFB-3FFB9AC1F093}" type="pres">
      <dgm:prSet presAssocID="{E28A2214-69E6-4313-AA9B-F5AFA89D3082}" presName="sibTrans" presStyleLbl="sibTrans2D1" presStyleIdx="2" presStyleCnt="3"/>
      <dgm:spPr/>
      <dgm:t>
        <a:bodyPr/>
        <a:lstStyle/>
        <a:p>
          <a:endParaRPr lang="en-US"/>
        </a:p>
      </dgm:t>
    </dgm:pt>
    <dgm:pt modelId="{867CF12D-DC2E-455F-BEC5-ECE64FEDCC12}" type="pres">
      <dgm:prSet presAssocID="{E28A2214-69E6-4313-AA9B-F5AFA89D3082}" presName="connectorText" presStyleLbl="sibTrans2D1" presStyleIdx="2" presStyleCnt="3"/>
      <dgm:spPr/>
      <dgm:t>
        <a:bodyPr/>
        <a:lstStyle/>
        <a:p>
          <a:endParaRPr lang="en-US"/>
        </a:p>
      </dgm:t>
    </dgm:pt>
    <dgm:pt modelId="{4472B58A-B911-439E-B35D-E6569AD4291A}" type="pres">
      <dgm:prSet presAssocID="{BDF4D2FC-4187-4E55-92F4-7CF6495DBF7C}" presName="node" presStyleLbl="node1" presStyleIdx="3" presStyleCnt="4" custScaleX="225623">
        <dgm:presLayoutVars>
          <dgm:bulletEnabled val="1"/>
        </dgm:presLayoutVars>
      </dgm:prSet>
      <dgm:spPr/>
      <dgm:t>
        <a:bodyPr/>
        <a:lstStyle/>
        <a:p>
          <a:endParaRPr lang="en-US"/>
        </a:p>
      </dgm:t>
    </dgm:pt>
  </dgm:ptLst>
  <dgm:cxnLst>
    <dgm:cxn modelId="{7BE01DBF-164E-4140-9E18-4162AB760009}" type="presOf" srcId="{592A830C-AD5D-4BF5-B3D7-A2741328F393}" destId="{936F1C77-A05A-45CD-9414-96B44EB20AAB}" srcOrd="1" destOrd="0" presId="urn:microsoft.com/office/officeart/2005/8/layout/process2"/>
    <dgm:cxn modelId="{395BC1DF-BF9C-4DA4-B8A6-FC9D906B0E6A}" type="presOf" srcId="{E28A2214-69E6-4313-AA9B-F5AFA89D3082}" destId="{867CF12D-DC2E-455F-BEC5-ECE64FEDCC12}" srcOrd="1" destOrd="0" presId="urn:microsoft.com/office/officeart/2005/8/layout/process2"/>
    <dgm:cxn modelId="{7CE191D5-38FB-497A-B725-8617CE613C0F}" type="presOf" srcId="{BDF4D2FC-4187-4E55-92F4-7CF6495DBF7C}" destId="{4472B58A-B911-439E-B35D-E6569AD4291A}" srcOrd="0" destOrd="0" presId="urn:microsoft.com/office/officeart/2005/8/layout/process2"/>
    <dgm:cxn modelId="{ADC69D0A-8B5C-4427-92E4-07EBFAF73956}" type="presOf" srcId="{F495F5AD-6520-4763-8A72-BD6064DA3D82}" destId="{882763EA-225C-4D66-AE03-488A9AB144FB}" srcOrd="0" destOrd="0" presId="urn:microsoft.com/office/officeart/2005/8/layout/process2"/>
    <dgm:cxn modelId="{6E173F69-A6FB-4C71-AD0A-B1486ABB8E8D}" type="presOf" srcId="{93DC6088-7E1F-4979-AFD3-E429112832B5}" destId="{D7736016-E0EE-4080-BA2A-99777DFE3BBA}" srcOrd="0" destOrd="0" presId="urn:microsoft.com/office/officeart/2005/8/layout/process2"/>
    <dgm:cxn modelId="{850142AB-FD07-4758-8055-0F489F82E829}" type="presOf" srcId="{3AD91D66-66E7-4ED5-893B-7A653E300786}" destId="{E74DC544-2CCE-4907-B2B4-0E4157052C66}" srcOrd="0" destOrd="0" presId="urn:microsoft.com/office/officeart/2005/8/layout/process2"/>
    <dgm:cxn modelId="{2986FF64-A100-41A5-B1C8-0BB9F91E5910}" type="presOf" srcId="{6C1582F3-C344-4389-B8DB-0EB93A987F0C}" destId="{C98415D8-E24D-4A87-BC76-B12CC531A5BC}" srcOrd="0" destOrd="0" presId="urn:microsoft.com/office/officeart/2005/8/layout/process2"/>
    <dgm:cxn modelId="{6CB6B92F-5C49-43E5-BAC4-D8229D06F204}" type="presOf" srcId="{E28A2214-69E6-4313-AA9B-F5AFA89D3082}" destId="{41FB5A6B-FD0E-4B2F-AEFB-3FFB9AC1F093}" srcOrd="0" destOrd="0" presId="urn:microsoft.com/office/officeart/2005/8/layout/process2"/>
    <dgm:cxn modelId="{504D8F7E-2062-4792-8166-24AAB0F87B02}" type="presOf" srcId="{3E31AF67-0B04-44F7-B5D8-1067684841D6}" destId="{10F82496-2C31-483C-988E-538D36B00D85}" srcOrd="0" destOrd="0" presId="urn:microsoft.com/office/officeart/2005/8/layout/process2"/>
    <dgm:cxn modelId="{58E041B4-DBEE-47AF-BD70-7E4A972C9A1F}" srcId="{F495F5AD-6520-4763-8A72-BD6064DA3D82}" destId="{BDF4D2FC-4187-4E55-92F4-7CF6495DBF7C}" srcOrd="3" destOrd="0" parTransId="{CF672859-76C2-43FC-B9E1-A1985B999058}" sibTransId="{5E18CD46-DD05-43BE-B286-74DDD35F627D}"/>
    <dgm:cxn modelId="{6D7639F1-2054-478F-8BEF-630E91A25944}" type="presOf" srcId="{3AD91D66-66E7-4ED5-893B-7A653E300786}" destId="{E0491FB6-97CC-42CB-8844-9CEB3F9BCA74}" srcOrd="1" destOrd="0" presId="urn:microsoft.com/office/officeart/2005/8/layout/process2"/>
    <dgm:cxn modelId="{8ED150E7-1CE7-425B-B6A5-CE9F36783F30}" srcId="{F495F5AD-6520-4763-8A72-BD6064DA3D82}" destId="{3E31AF67-0B04-44F7-B5D8-1067684841D6}" srcOrd="0" destOrd="0" parTransId="{DD8E9527-B125-4050-8180-28682C79804E}" sibTransId="{3AD91D66-66E7-4ED5-893B-7A653E300786}"/>
    <dgm:cxn modelId="{0353CA7D-E179-42B7-A700-A961D14FF309}" type="presOf" srcId="{592A830C-AD5D-4BF5-B3D7-A2741328F393}" destId="{6A948BC6-7358-4162-BF54-1A67DE6C01E2}" srcOrd="0" destOrd="0" presId="urn:microsoft.com/office/officeart/2005/8/layout/process2"/>
    <dgm:cxn modelId="{1CD682AE-A6A0-4E56-B6D2-CC4AB81F9D06}" srcId="{F495F5AD-6520-4763-8A72-BD6064DA3D82}" destId="{6C1582F3-C344-4389-B8DB-0EB93A987F0C}" srcOrd="2" destOrd="0" parTransId="{DDBFCEDE-A6A6-418A-B3AD-21A2E8D7FC75}" sibTransId="{E28A2214-69E6-4313-AA9B-F5AFA89D3082}"/>
    <dgm:cxn modelId="{455A0FD4-F098-4B23-A526-DC0A566EDB80}" srcId="{F495F5AD-6520-4763-8A72-BD6064DA3D82}" destId="{93DC6088-7E1F-4979-AFD3-E429112832B5}" srcOrd="1" destOrd="0" parTransId="{FC8DD2D4-54CF-4D7A-A12C-44B36A212035}" sibTransId="{592A830C-AD5D-4BF5-B3D7-A2741328F393}"/>
    <dgm:cxn modelId="{6B4F0679-B4AE-4793-9953-9CC7CB12788D}" type="presParOf" srcId="{882763EA-225C-4D66-AE03-488A9AB144FB}" destId="{10F82496-2C31-483C-988E-538D36B00D85}" srcOrd="0" destOrd="0" presId="urn:microsoft.com/office/officeart/2005/8/layout/process2"/>
    <dgm:cxn modelId="{55133652-251E-4ED3-AF2C-E0BF1DC8F11E}" type="presParOf" srcId="{882763EA-225C-4D66-AE03-488A9AB144FB}" destId="{E74DC544-2CCE-4907-B2B4-0E4157052C66}" srcOrd="1" destOrd="0" presId="urn:microsoft.com/office/officeart/2005/8/layout/process2"/>
    <dgm:cxn modelId="{48596D4C-9A4B-43A5-8BB1-CC59B1918B67}" type="presParOf" srcId="{E74DC544-2CCE-4907-B2B4-0E4157052C66}" destId="{E0491FB6-97CC-42CB-8844-9CEB3F9BCA74}" srcOrd="0" destOrd="0" presId="urn:microsoft.com/office/officeart/2005/8/layout/process2"/>
    <dgm:cxn modelId="{94DFADDC-ADF8-47E4-B2AE-A86152EA07F8}" type="presParOf" srcId="{882763EA-225C-4D66-AE03-488A9AB144FB}" destId="{D7736016-E0EE-4080-BA2A-99777DFE3BBA}" srcOrd="2" destOrd="0" presId="urn:microsoft.com/office/officeart/2005/8/layout/process2"/>
    <dgm:cxn modelId="{4D9494B8-AF89-4C95-96AF-AEB086565E1D}" type="presParOf" srcId="{882763EA-225C-4D66-AE03-488A9AB144FB}" destId="{6A948BC6-7358-4162-BF54-1A67DE6C01E2}" srcOrd="3" destOrd="0" presId="urn:microsoft.com/office/officeart/2005/8/layout/process2"/>
    <dgm:cxn modelId="{63F5AAD5-18F3-4E4A-9CBD-851F8794E9C0}" type="presParOf" srcId="{6A948BC6-7358-4162-BF54-1A67DE6C01E2}" destId="{936F1C77-A05A-45CD-9414-96B44EB20AAB}" srcOrd="0" destOrd="0" presId="urn:microsoft.com/office/officeart/2005/8/layout/process2"/>
    <dgm:cxn modelId="{3727B007-634A-4F21-B271-40FD4A70238B}" type="presParOf" srcId="{882763EA-225C-4D66-AE03-488A9AB144FB}" destId="{C98415D8-E24D-4A87-BC76-B12CC531A5BC}" srcOrd="4" destOrd="0" presId="urn:microsoft.com/office/officeart/2005/8/layout/process2"/>
    <dgm:cxn modelId="{D88A20EA-3FC0-4281-A22C-E19E98753CCB}" type="presParOf" srcId="{882763EA-225C-4D66-AE03-488A9AB144FB}" destId="{41FB5A6B-FD0E-4B2F-AEFB-3FFB9AC1F093}" srcOrd="5" destOrd="0" presId="urn:microsoft.com/office/officeart/2005/8/layout/process2"/>
    <dgm:cxn modelId="{8806D41C-8614-4F98-AF0F-9AF8528800CA}" type="presParOf" srcId="{41FB5A6B-FD0E-4B2F-AEFB-3FFB9AC1F093}" destId="{867CF12D-DC2E-455F-BEC5-ECE64FEDCC12}" srcOrd="0" destOrd="0" presId="urn:microsoft.com/office/officeart/2005/8/layout/process2"/>
    <dgm:cxn modelId="{0C73D924-FE38-4509-A772-9CB1D59ABEBB}" type="presParOf" srcId="{882763EA-225C-4D66-AE03-488A9AB144FB}" destId="{4472B58A-B911-439E-B35D-E6569AD4291A}"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82496-2C31-483C-988E-538D36B00D85}">
      <dsp:nvSpPr>
        <dsp:cNvPr id="0" name=""/>
        <dsp:cNvSpPr/>
      </dsp:nvSpPr>
      <dsp:spPr>
        <a:xfrm>
          <a:off x="0" y="3968"/>
          <a:ext cx="6147840" cy="73770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b="1" kern="1200"/>
            <a:t>I</a:t>
          </a:r>
          <a:r>
            <a:rPr lang="en-US" sz="4800" kern="1200"/>
            <a:t>nvestigate</a:t>
          </a:r>
        </a:p>
      </dsp:txBody>
      <dsp:txXfrm>
        <a:off x="21606" y="25574"/>
        <a:ext cx="6104628" cy="694488"/>
      </dsp:txXfrm>
    </dsp:sp>
    <dsp:sp modelId="{E74DC544-2CCE-4907-B2B4-0E4157052C66}">
      <dsp:nvSpPr>
        <dsp:cNvPr id="0" name=""/>
        <dsp:cNvSpPr/>
      </dsp:nvSpPr>
      <dsp:spPr>
        <a:xfrm rot="5400000">
          <a:off x="2935601" y="760110"/>
          <a:ext cx="276637" cy="33196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n-US" sz="4800" kern="1200"/>
        </a:p>
      </dsp:txBody>
      <dsp:txXfrm rot="-5400000">
        <a:off x="2974331" y="787774"/>
        <a:ext cx="199179" cy="193646"/>
      </dsp:txXfrm>
    </dsp:sp>
    <dsp:sp modelId="{D7736016-E0EE-4080-BA2A-99777DFE3BBA}">
      <dsp:nvSpPr>
        <dsp:cNvPr id="0" name=""/>
        <dsp:cNvSpPr/>
      </dsp:nvSpPr>
      <dsp:spPr>
        <a:xfrm>
          <a:off x="0" y="1110518"/>
          <a:ext cx="6147840" cy="737700"/>
        </a:xfrm>
        <a:prstGeom prst="roundRect">
          <a:avLst>
            <a:gd name="adj" fmla="val 10000"/>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b="1" kern="1200"/>
            <a:t>D</a:t>
          </a:r>
          <a:r>
            <a:rPr lang="en-US" sz="4800" kern="1200"/>
            <a:t>iscuss</a:t>
          </a:r>
        </a:p>
      </dsp:txBody>
      <dsp:txXfrm>
        <a:off x="21606" y="1132124"/>
        <a:ext cx="6104628" cy="694488"/>
      </dsp:txXfrm>
    </dsp:sp>
    <dsp:sp modelId="{6A948BC6-7358-4162-BF54-1A67DE6C01E2}">
      <dsp:nvSpPr>
        <dsp:cNvPr id="0" name=""/>
        <dsp:cNvSpPr/>
      </dsp:nvSpPr>
      <dsp:spPr>
        <a:xfrm rot="5400000">
          <a:off x="2935601" y="1866661"/>
          <a:ext cx="276637" cy="331965"/>
        </a:xfrm>
        <a:prstGeom prst="rightArrow">
          <a:avLst>
            <a:gd name="adj1" fmla="val 60000"/>
            <a:gd name="adj2" fmla="val 50000"/>
          </a:avLst>
        </a:prstGeom>
        <a:solidFill>
          <a:schemeClr val="accent4">
            <a:hueOff val="5197846"/>
            <a:satOff val="-2398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n-US" sz="4800" kern="1200"/>
        </a:p>
      </dsp:txBody>
      <dsp:txXfrm rot="-5400000">
        <a:off x="2974331" y="1894325"/>
        <a:ext cx="199179" cy="193646"/>
      </dsp:txXfrm>
    </dsp:sp>
    <dsp:sp modelId="{C98415D8-E24D-4A87-BC76-B12CC531A5BC}">
      <dsp:nvSpPr>
        <dsp:cNvPr id="0" name=""/>
        <dsp:cNvSpPr/>
      </dsp:nvSpPr>
      <dsp:spPr>
        <a:xfrm>
          <a:off x="0" y="2217069"/>
          <a:ext cx="6147840" cy="737700"/>
        </a:xfrm>
        <a:prstGeom prst="roundRect">
          <a:avLst>
            <a:gd name="adj" fmla="val 10000"/>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b="1" kern="1200"/>
            <a:t>E</a:t>
          </a:r>
          <a:r>
            <a:rPr lang="en-US" sz="4800" kern="1200"/>
            <a:t>stimate</a:t>
          </a:r>
        </a:p>
      </dsp:txBody>
      <dsp:txXfrm>
        <a:off x="21606" y="2238675"/>
        <a:ext cx="6104628" cy="694488"/>
      </dsp:txXfrm>
    </dsp:sp>
    <dsp:sp modelId="{41FB5A6B-FD0E-4B2F-AEFB-3FFB9AC1F093}">
      <dsp:nvSpPr>
        <dsp:cNvPr id="0" name=""/>
        <dsp:cNvSpPr/>
      </dsp:nvSpPr>
      <dsp:spPr>
        <a:xfrm rot="5400000">
          <a:off x="2935601" y="2973211"/>
          <a:ext cx="276637" cy="331965"/>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n-US" sz="4800" kern="1200"/>
        </a:p>
      </dsp:txBody>
      <dsp:txXfrm rot="-5400000">
        <a:off x="2974331" y="3000875"/>
        <a:ext cx="199179" cy="193646"/>
      </dsp:txXfrm>
    </dsp:sp>
    <dsp:sp modelId="{4472B58A-B911-439E-B35D-E6569AD4291A}">
      <dsp:nvSpPr>
        <dsp:cNvPr id="0" name=""/>
        <dsp:cNvSpPr/>
      </dsp:nvSpPr>
      <dsp:spPr>
        <a:xfrm>
          <a:off x="0" y="3323619"/>
          <a:ext cx="6147840" cy="737700"/>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b="1" kern="1200"/>
            <a:t>A</a:t>
          </a:r>
          <a:r>
            <a:rPr lang="en-US" sz="4800" kern="1200"/>
            <a:t>ggregate</a:t>
          </a:r>
        </a:p>
      </dsp:txBody>
      <dsp:txXfrm>
        <a:off x="21606" y="3345225"/>
        <a:ext cx="6104628" cy="6944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2FC317-2C9E-4E54-AD1A-E71C8F523342}" type="datetimeFigureOut">
              <a:rPr lang="en-GB" smtClean="0"/>
              <a:t>31/07/2020</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BC9107-B74B-4AF8-B32F-4C8F342FB5F8}" type="slidenum">
              <a:rPr lang="en-GB" smtClean="0"/>
              <a:t>‹#›</a:t>
            </a:fld>
            <a:endParaRPr lang="en-GB" dirty="0"/>
          </a:p>
        </p:txBody>
      </p:sp>
    </p:spTree>
    <p:extLst>
      <p:ext uri="{BB962C8B-B14F-4D97-AF65-F5344CB8AC3E}">
        <p14:creationId xmlns:p14="http://schemas.microsoft.com/office/powerpoint/2010/main" val="1606550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B0A0B3-D67A-4350-BD5B-4A0A02C7E8C6}" type="datetimeFigureOut">
              <a:rPr lang="en-GB" smtClean="0"/>
              <a:t>31/07/2020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46113-99EE-47ED-8069-50833CEF5E57}" type="slidenum">
              <a:rPr lang="en-GB" smtClean="0"/>
              <a:t>‹#›</a:t>
            </a:fld>
            <a:endParaRPr lang="en-GB" dirty="0"/>
          </a:p>
        </p:txBody>
      </p:sp>
    </p:spTree>
    <p:extLst>
      <p:ext uri="{BB962C8B-B14F-4D97-AF65-F5344CB8AC3E}">
        <p14:creationId xmlns:p14="http://schemas.microsoft.com/office/powerpoint/2010/main" val="217398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usap.net/downloads/reports/Expert_Elicitation.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Paul Conway</a:t>
            </a:r>
            <a:r>
              <a:rPr lang="en-GB" baseline="0" smtClean="0"/>
              <a:t> seems to have been about the first to talk about digital preservation in terms of risks in his report almost 25 years ago for the </a:t>
            </a:r>
            <a:r>
              <a:rPr lang="en-GB" sz="1200" b="0" i="0" u="none" strike="noStrike" kern="1200" smtClean="0">
                <a:solidFill>
                  <a:schemeClr val="tx1"/>
                </a:solidFill>
                <a:effectLst/>
                <a:latin typeface="+mn-lt"/>
                <a:ea typeface="+mn-ea"/>
                <a:cs typeface="+mn-cs"/>
              </a:rPr>
              <a:t>Council on Library and Information Resources</a:t>
            </a:r>
            <a:r>
              <a:rPr lang="en-GB" smtClean="0"/>
              <a:t/>
            </a:r>
            <a:br>
              <a:rPr lang="en-GB" smtClean="0"/>
            </a:br>
            <a:r>
              <a:rPr lang="en-GB" baseline="0" smtClean="0"/>
              <a:t> “</a:t>
            </a:r>
            <a:r>
              <a:rPr lang="en-GB" sz="1200" b="0" i="0" u="none" strike="noStrike" kern="1200" smtClean="0">
                <a:solidFill>
                  <a:schemeClr val="tx1"/>
                </a:solidFill>
                <a:effectLst/>
                <a:latin typeface="+mn-lt"/>
                <a:ea typeface="+mn-ea"/>
                <a:cs typeface="+mn-cs"/>
              </a:rPr>
              <a:t>Organizing for preservation in the digital world is not, first and foremost, a search for process efficiency, as has been the case with traditional preservation, but rather an ongoing process of risk management, where the cost of digital file migration is judged against the cost of failure to preserve the files in terms of the patrons who need the information. The stakeholders in this organization extend well beyond the bounds of a preservation department or the administration of a library or archives to encompass technology specialists, marketing experts, and commercial vendors.”</a:t>
            </a:r>
          </a:p>
          <a:p>
            <a:endParaRPr lang="en-GB" sz="1200" b="0" i="0" u="none" strike="noStrike" kern="1200" smtClean="0">
              <a:solidFill>
                <a:schemeClr val="tx1"/>
              </a:solidFill>
              <a:effectLst/>
              <a:latin typeface="+mn-lt"/>
              <a:ea typeface="+mn-ea"/>
              <a:cs typeface="+mn-cs"/>
            </a:endParaRPr>
          </a:p>
          <a:p>
            <a:r>
              <a:rPr lang="en-GB" sz="1200" b="0" i="0" u="none" strike="noStrike" kern="1200" smtClean="0">
                <a:solidFill>
                  <a:schemeClr val="tx1"/>
                </a:solidFill>
                <a:effectLst/>
                <a:latin typeface="+mn-lt"/>
                <a:ea typeface="+mn-ea"/>
                <a:cs typeface="+mn-cs"/>
              </a:rPr>
              <a:t>Since then various</a:t>
            </a:r>
            <a:r>
              <a:rPr lang="en-GB" sz="1200" b="0" i="0" u="none" strike="noStrike" kern="1200" baseline="0" smtClean="0">
                <a:solidFill>
                  <a:schemeClr val="tx1"/>
                </a:solidFill>
                <a:effectLst/>
                <a:latin typeface="+mn-lt"/>
                <a:ea typeface="+mn-ea"/>
                <a:cs typeface="+mn-cs"/>
              </a:rPr>
              <a:t> other general models proposed, including those on the slide. Rosenthal makes an important distinction between the models such as OAIS providing a top down way of looking at the functions, and risk models being a bottom up approach, explicitly declaring the threats from which we are trying to protect digital materials – and also those we are not considering.</a:t>
            </a:r>
          </a:p>
          <a:p>
            <a:endParaRPr lang="en-GB" sz="1200" b="0" i="0" u="none" strike="noStrike" kern="1200" baseline="0" smtClean="0">
              <a:solidFill>
                <a:schemeClr val="tx1"/>
              </a:solidFill>
              <a:effectLst/>
              <a:latin typeface="+mn-lt"/>
              <a:ea typeface="+mn-ea"/>
              <a:cs typeface="+mn-cs"/>
            </a:endParaRPr>
          </a:p>
          <a:p>
            <a:r>
              <a:rPr lang="en-GB" sz="1200" b="0" i="0" u="none" strike="noStrike" kern="1200" baseline="0" smtClean="0">
                <a:solidFill>
                  <a:schemeClr val="tx1"/>
                </a:solidFill>
                <a:effectLst/>
                <a:latin typeface="+mn-lt"/>
                <a:ea typeface="+mn-ea"/>
                <a:cs typeface="+mn-cs"/>
              </a:rPr>
              <a:t>DRAMBORA a very comprehensive model, and the SPOT model again refocused on looking at more specific threats and how they related to the aspects of digital objects that we need to maintain in order to preserve them – the paper also gives a good overview of the other models here, as well as some more specialised ones that cover only a particular area of risk, such as from IDCC this year Altman and Landau</a:t>
            </a:r>
            <a:endParaRPr lang="en-GB" sz="1200" b="0" i="0" u="none" strike="noStrike" kern="1200" smtClean="0">
              <a:solidFill>
                <a:schemeClr val="tx1"/>
              </a:solidFill>
              <a:effectLst/>
              <a:latin typeface="+mn-lt"/>
              <a:ea typeface="+mn-ea"/>
              <a:cs typeface="+mn-cs"/>
            </a:endParaRPr>
          </a:p>
          <a:p>
            <a:endParaRPr lang="en-GB" sz="1200" b="0" i="0" u="none" strike="noStrike" kern="1200" smtClean="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10"/>
          </p:nvPr>
        </p:nvSpPr>
        <p:spPr/>
        <p:txBody>
          <a:bodyPr/>
          <a:lstStyle/>
          <a:p>
            <a:fld id="{EC646113-99EE-47ED-8069-50833CEF5E57}" type="slidenum">
              <a:rPr lang="en-GB" smtClean="0"/>
              <a:t>2</a:t>
            </a:fld>
            <a:endParaRPr lang="en-GB" dirty="0"/>
          </a:p>
        </p:txBody>
      </p:sp>
    </p:spTree>
    <p:extLst>
      <p:ext uri="{BB962C8B-B14F-4D97-AF65-F5344CB8AC3E}">
        <p14:creationId xmlns:p14="http://schemas.microsoft.com/office/powerpoint/2010/main" val="1434691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If our standards cannot be evidenced and shown to be effective, it’s possible that the policies we follow as a result of adhering to them could actually be counterproductive.</a:t>
            </a:r>
            <a:endParaRPr lang="en-GB"/>
          </a:p>
        </p:txBody>
      </p:sp>
      <p:sp>
        <p:nvSpPr>
          <p:cNvPr id="4" name="Slide Number Placeholder 3"/>
          <p:cNvSpPr>
            <a:spLocks noGrp="1"/>
          </p:cNvSpPr>
          <p:nvPr>
            <p:ph type="sldNum" sz="quarter" idx="10"/>
          </p:nvPr>
        </p:nvSpPr>
        <p:spPr/>
        <p:txBody>
          <a:bodyPr/>
          <a:lstStyle/>
          <a:p>
            <a:fld id="{EC646113-99EE-47ED-8069-50833CEF5E57}" type="slidenum">
              <a:rPr lang="en-GB" smtClean="0"/>
              <a:t>3</a:t>
            </a:fld>
            <a:endParaRPr lang="en-GB" dirty="0"/>
          </a:p>
        </p:txBody>
      </p:sp>
    </p:spTree>
    <p:extLst>
      <p:ext uri="{BB962C8B-B14F-4D97-AF65-F5344CB8AC3E}">
        <p14:creationId xmlns:p14="http://schemas.microsoft.com/office/powerpoint/2010/main" val="656872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Our Digital Director, John Sheridan, was originally a mathematician and computer scientist, and come across enough about Bayesian</a:t>
            </a:r>
            <a:r>
              <a:rPr lang="en-GB" baseline="0" smtClean="0"/>
              <a:t> models to feel that they offered a potential way forward. Used in various fields such as financial institutions assessing their ability to meet capital adequacy requirements, medical diagnosis, inspection regimes for railway bridges. Initially investigated by our Head of Service Assurance, Dr Alec Mulinder, but he was originally a medievalist, and eventually someone remembered that I was also originally a mathematician.</a:t>
            </a:r>
            <a:endParaRPr lang="en-GB"/>
          </a:p>
        </p:txBody>
      </p:sp>
      <p:sp>
        <p:nvSpPr>
          <p:cNvPr id="4" name="Slide Number Placeholder 3"/>
          <p:cNvSpPr>
            <a:spLocks noGrp="1"/>
          </p:cNvSpPr>
          <p:nvPr>
            <p:ph type="sldNum" sz="quarter" idx="10"/>
          </p:nvPr>
        </p:nvSpPr>
        <p:spPr/>
        <p:txBody>
          <a:bodyPr/>
          <a:lstStyle/>
          <a:p>
            <a:fld id="{EC646113-99EE-47ED-8069-50833CEF5E57}" type="slidenum">
              <a:rPr lang="en-GB" smtClean="0"/>
              <a:t>4</a:t>
            </a:fld>
            <a:endParaRPr lang="en-GB" dirty="0"/>
          </a:p>
        </p:txBody>
      </p:sp>
    </p:spTree>
    <p:extLst>
      <p:ext uri="{BB962C8B-B14F-4D97-AF65-F5344CB8AC3E}">
        <p14:creationId xmlns:p14="http://schemas.microsoft.com/office/powerpoint/2010/main" val="2455189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Using Fenton and Neil’s book Risk Assessment and</a:t>
            </a:r>
            <a:r>
              <a:rPr lang="en-GB" baseline="0" smtClean="0"/>
              <a:t> Decision Analysis with Bayesian Networks (now in second edition) and the accompanying AgenaRisk software we were able to develop some initial Bayesian Networks to validate the basic utility and applicability of the methods.</a:t>
            </a:r>
          </a:p>
          <a:p>
            <a:endParaRPr lang="en-GB" baseline="0" smtClean="0"/>
          </a:p>
          <a:p>
            <a:r>
              <a:rPr lang="en-GB" baseline="0" smtClean="0"/>
              <a:t>Book also gave an introduction to the expert elicitation methods, but we could see that we would really need some support from experienced practitioners.</a:t>
            </a:r>
          </a:p>
          <a:p>
            <a:endParaRPr lang="en-GB" baseline="0" smtClean="0"/>
          </a:p>
          <a:p>
            <a:r>
              <a:rPr lang="en-GB" baseline="0" smtClean="0"/>
              <a:t>Ironically the free version of AgenaRisk that accompanied the first edition was withdrawn, highlighting the digital preservation risks of proprietary software.</a:t>
            </a:r>
            <a:endParaRPr lang="en-GB"/>
          </a:p>
        </p:txBody>
      </p:sp>
      <p:sp>
        <p:nvSpPr>
          <p:cNvPr id="4" name="Slide Number Placeholder 3"/>
          <p:cNvSpPr>
            <a:spLocks noGrp="1"/>
          </p:cNvSpPr>
          <p:nvPr>
            <p:ph type="sldNum" sz="quarter" idx="10"/>
          </p:nvPr>
        </p:nvSpPr>
        <p:spPr/>
        <p:txBody>
          <a:bodyPr/>
          <a:lstStyle/>
          <a:p>
            <a:fld id="{EC646113-99EE-47ED-8069-50833CEF5E57}" type="slidenum">
              <a:rPr lang="en-GB" smtClean="0"/>
              <a:t>5</a:t>
            </a:fld>
            <a:endParaRPr lang="en-GB" dirty="0"/>
          </a:p>
        </p:txBody>
      </p:sp>
    </p:spTree>
    <p:extLst>
      <p:ext uri="{BB962C8B-B14F-4D97-AF65-F5344CB8AC3E}">
        <p14:creationId xmlns:p14="http://schemas.microsoft.com/office/powerpoint/2010/main" val="2399276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The National Archives holds the status of an Independent</a:t>
            </a:r>
            <a:r>
              <a:rPr lang="en-GB" baseline="0" smtClean="0"/>
              <a:t> Research Organisation, can apply to research councils directly, our research department also builds links with academic institutions, including Alan Turing Institute.</a:t>
            </a:r>
            <a:endParaRPr lang="en-GB" smtClean="0"/>
          </a:p>
          <a:p>
            <a:endParaRPr lang="en-GB" smtClean="0"/>
          </a:p>
          <a:p>
            <a:r>
              <a:rPr lang="en-GB" smtClean="0"/>
              <a:t>Among the Turing</a:t>
            </a:r>
            <a:r>
              <a:rPr lang="en-GB" baseline="0" smtClean="0"/>
              <a:t> Fellows, distinguished scholars from various academic institutions in the UK, was Prof Jim Q Smith</a:t>
            </a:r>
          </a:p>
          <a:p>
            <a:endParaRPr lang="en-GB" baseline="0" smtClean="0"/>
          </a:p>
          <a:p>
            <a:r>
              <a:rPr lang="en-GB" baseline="0" smtClean="0"/>
              <a:t>He was also on the staff of the University of Warwick’s Applied Statistics &amp; Risk Unit, so through him, established a relationship with the unit and its director, Dr Martine Barons.</a:t>
            </a:r>
          </a:p>
          <a:p>
            <a:endParaRPr lang="en-GB" baseline="0" smtClean="0"/>
          </a:p>
          <a:p>
            <a:r>
              <a:rPr lang="en-GB" baseline="0" smtClean="0"/>
              <a:t>Further development work AS&amp;RU, further validated concept, and applicability of methods.</a:t>
            </a:r>
          </a:p>
          <a:p>
            <a:endParaRPr lang="en-GB" baseline="0" smtClean="0"/>
          </a:p>
          <a:p>
            <a:r>
              <a:rPr lang="en-GB" baseline="0" smtClean="0"/>
              <a:t>Could have gone forward as a partnership with just these two, but felt that would lead to a model that might not be so widely applicable, being rather dependent on our own view of the digital preservation world.</a:t>
            </a:r>
          </a:p>
          <a:p>
            <a:endParaRPr lang="en-GB" baseline="0" smtClean="0"/>
          </a:p>
          <a:p>
            <a:r>
              <a:rPr lang="en-GB" baseline="0" smtClean="0"/>
              <a:t>Mindful of our sector remit, wanted to get wider involvement in the building of the model, and a more varied pool of expertise for the expert elicitation process.</a:t>
            </a:r>
          </a:p>
          <a:p>
            <a:endParaRPr lang="en-GB" baseline="0" smtClean="0"/>
          </a:p>
          <a:p>
            <a:r>
              <a:rPr lang="en-GB" baseline="0" smtClean="0"/>
              <a:t>Very much applied research at this stage, so limited prospect of receiving research council funding, though AS&amp;RU were able to access an EPSRC Impact Acceleration Account to hire a post-doctoral research assistant to work on the project. We also hired a research assistant at The National Archives, my co-author, Hannah Merwood, who joined us on secondment from the Department of Digital, Culture, Media and Sport.</a:t>
            </a:r>
            <a:endParaRPr lang="en-GB"/>
          </a:p>
        </p:txBody>
      </p:sp>
      <p:sp>
        <p:nvSpPr>
          <p:cNvPr id="4" name="Slide Number Placeholder 3"/>
          <p:cNvSpPr>
            <a:spLocks noGrp="1"/>
          </p:cNvSpPr>
          <p:nvPr>
            <p:ph type="sldNum" sz="quarter" idx="10"/>
          </p:nvPr>
        </p:nvSpPr>
        <p:spPr/>
        <p:txBody>
          <a:bodyPr/>
          <a:lstStyle/>
          <a:p>
            <a:fld id="{EC646113-99EE-47ED-8069-50833CEF5E57}" type="slidenum">
              <a:rPr lang="en-GB" smtClean="0"/>
              <a:t>6</a:t>
            </a:fld>
            <a:endParaRPr lang="en-GB" dirty="0"/>
          </a:p>
        </p:txBody>
      </p:sp>
    </p:spTree>
    <p:extLst>
      <p:ext uri="{BB962C8B-B14F-4D97-AF65-F5344CB8AC3E}">
        <p14:creationId xmlns:p14="http://schemas.microsoft.com/office/powerpoint/2010/main" val="3853735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t>
            </a:r>
            <a:r>
              <a:rPr lang="en-GB" baseline="0" dirty="0"/>
              <a:t>his is our Bayesian network of digital preservation risks</a:t>
            </a:r>
            <a:r>
              <a:rPr lang="en-GB" baseline="0"/>
              <a:t>. </a:t>
            </a:r>
            <a:r>
              <a:rPr lang="en-GB" baseline="0" smtClean="0"/>
              <a:t>Each ‘node’ represents an underlying threat or important variable in calculating the overall risk. The precise definitions are all contained within the application.</a:t>
            </a:r>
          </a:p>
          <a:p>
            <a:endParaRPr lang="en-GB" baseline="0" smtClean="0"/>
          </a:p>
          <a:p>
            <a:r>
              <a:rPr lang="en-GB" baseline="0" smtClean="0"/>
              <a:t>Ultimate </a:t>
            </a:r>
            <a:r>
              <a:rPr lang="en-GB" baseline="0" dirty="0"/>
              <a:t>aim is for renderability and full intellectual </a:t>
            </a:r>
            <a:r>
              <a:rPr lang="en-GB" baseline="0"/>
              <a:t>control</a:t>
            </a:r>
            <a:r>
              <a:rPr lang="en-GB" baseline="0" smtClean="0"/>
              <a:t>. All </a:t>
            </a:r>
            <a:r>
              <a:rPr lang="en-GB" baseline="0" dirty="0"/>
              <a:t>other factors can </a:t>
            </a:r>
            <a:r>
              <a:rPr lang="en-GB" baseline="0"/>
              <a:t>affect </a:t>
            </a:r>
            <a:r>
              <a:rPr lang="en-GB" baseline="0" smtClean="0"/>
              <a:t>these. Sometimes they impact both, sometimes only one. </a:t>
            </a:r>
            <a:endParaRPr lang="en-GB" baseline="0" dirty="0" smtClean="0"/>
          </a:p>
          <a:p>
            <a:endParaRPr lang="en-GB" baseline="0" smtClean="0"/>
          </a:p>
          <a:p>
            <a:r>
              <a:rPr lang="en-GB" baseline="0" smtClean="0"/>
              <a:t>As an example, lets look at the node called ‘Obsolescence’, highlighted now in yellow on the middle left hand side of the network. The definitions is as follows: </a:t>
            </a:r>
            <a:endParaRPr lang="en-GB" baseline="0" dirty="0" smtClean="0"/>
          </a:p>
          <a:p>
            <a:r>
              <a:rPr lang="en-GB" sz="1200" i="0" kern="1200" smtClean="0">
                <a:solidFill>
                  <a:schemeClr val="tx1"/>
                </a:solidFill>
                <a:effectLst/>
                <a:latin typeface="+mn-lt"/>
                <a:ea typeface="+mn-ea"/>
                <a:cs typeface="+mn-cs"/>
              </a:rPr>
              <a:t>Essential </a:t>
            </a:r>
            <a:r>
              <a:rPr lang="en-GB" sz="1200" i="0" kern="1200" dirty="0" smtClean="0">
                <a:solidFill>
                  <a:schemeClr val="tx1"/>
                </a:solidFill>
                <a:effectLst/>
                <a:latin typeface="+mn-lt"/>
                <a:ea typeface="+mn-ea"/>
                <a:cs typeface="+mn-cs"/>
              </a:rPr>
              <a:t>equipment, hardware or software required to access the bit stream becoming out of date or unusable. For example, hardware no longer being produced or essential software to access the media no longer supported. </a:t>
            </a:r>
          </a:p>
          <a:p>
            <a:r>
              <a:rPr lang="en-GB" sz="1200" i="0" kern="1200" baseline="0" smtClean="0">
                <a:solidFill>
                  <a:schemeClr val="tx1"/>
                </a:solidFill>
                <a:effectLst/>
                <a:latin typeface="+mn-lt"/>
                <a:ea typeface="+mn-ea"/>
                <a:cs typeface="+mn-cs"/>
              </a:rPr>
              <a:t>This depends a lot on </a:t>
            </a:r>
            <a:r>
              <a:rPr lang="en-GB" sz="1200" i="0" kern="1200" baseline="0" dirty="0" smtClean="0">
                <a:solidFill>
                  <a:schemeClr val="tx1"/>
                </a:solidFill>
                <a:effectLst/>
                <a:latin typeface="+mn-lt"/>
                <a:ea typeface="+mn-ea"/>
                <a:cs typeface="+mn-cs"/>
              </a:rPr>
              <a:t>the storage </a:t>
            </a:r>
            <a:r>
              <a:rPr lang="en-GB" sz="1200" i="0" kern="1200" baseline="0" smtClean="0">
                <a:solidFill>
                  <a:schemeClr val="tx1"/>
                </a:solidFill>
                <a:effectLst/>
                <a:latin typeface="+mn-lt"/>
                <a:ea typeface="+mn-ea"/>
                <a:cs typeface="+mn-cs"/>
              </a:rPr>
              <a:t>medium used. For instance, D-1, an </a:t>
            </a:r>
            <a:r>
              <a:rPr lang="en-GB" sz="1200" b="0" i="0" kern="1200" smtClean="0">
                <a:solidFill>
                  <a:schemeClr val="tx1"/>
                </a:solidFill>
                <a:effectLst/>
                <a:latin typeface="+mn-lt"/>
                <a:ea typeface="+mn-ea"/>
                <a:cs typeface="+mn-cs"/>
              </a:rPr>
              <a:t>early Digital Video format,</a:t>
            </a:r>
            <a:r>
              <a:rPr lang="en-GB" sz="1200" i="0" kern="1200" baseline="0" smtClean="0">
                <a:solidFill>
                  <a:schemeClr val="tx1"/>
                </a:solidFill>
                <a:effectLst/>
                <a:latin typeface="+mn-lt"/>
                <a:ea typeface="+mn-ea"/>
                <a:cs typeface="+mn-cs"/>
              </a:rPr>
              <a:t> is </a:t>
            </a:r>
            <a:r>
              <a:rPr lang="en-GB" sz="1200" i="0" kern="1200" baseline="0" dirty="0" smtClean="0">
                <a:solidFill>
                  <a:schemeClr val="tx1"/>
                </a:solidFill>
                <a:effectLst/>
                <a:latin typeface="+mn-lt"/>
                <a:ea typeface="+mn-ea"/>
                <a:cs typeface="+mn-cs"/>
              </a:rPr>
              <a:t>far </a:t>
            </a:r>
            <a:r>
              <a:rPr lang="en-GB" sz="1200" i="0" kern="1200" baseline="0" smtClean="0">
                <a:solidFill>
                  <a:schemeClr val="tx1"/>
                </a:solidFill>
                <a:effectLst/>
                <a:latin typeface="+mn-lt"/>
                <a:ea typeface="+mn-ea"/>
                <a:cs typeface="+mn-cs"/>
              </a:rPr>
              <a:t>more at risk of obsolescence </a:t>
            </a:r>
            <a:r>
              <a:rPr lang="en-GB" sz="1200" i="0" kern="1200" baseline="0" dirty="0" smtClean="0">
                <a:solidFill>
                  <a:schemeClr val="tx1"/>
                </a:solidFill>
                <a:effectLst/>
                <a:latin typeface="+mn-lt"/>
                <a:ea typeface="+mn-ea"/>
                <a:cs typeface="+mn-cs"/>
              </a:rPr>
              <a:t>than an LTO tape. But if you have good technical skills </a:t>
            </a:r>
            <a:r>
              <a:rPr lang="en-GB" sz="1200" i="0" kern="1200" baseline="0" smtClean="0">
                <a:solidFill>
                  <a:schemeClr val="tx1"/>
                </a:solidFill>
                <a:effectLst/>
                <a:latin typeface="+mn-lt"/>
                <a:ea typeface="+mn-ea"/>
                <a:cs typeface="+mn-cs"/>
              </a:rPr>
              <a:t>you may be able to </a:t>
            </a:r>
            <a:r>
              <a:rPr lang="en-GB" sz="1200" i="0" kern="1200" baseline="0" dirty="0" smtClean="0">
                <a:solidFill>
                  <a:schemeClr val="tx1"/>
                </a:solidFill>
                <a:effectLst/>
                <a:latin typeface="+mn-lt"/>
                <a:ea typeface="+mn-ea"/>
                <a:cs typeface="+mn-cs"/>
              </a:rPr>
              <a:t>recover the </a:t>
            </a:r>
            <a:r>
              <a:rPr lang="en-GB" sz="1200" i="0" kern="1200" baseline="0" smtClean="0">
                <a:solidFill>
                  <a:schemeClr val="tx1"/>
                </a:solidFill>
                <a:effectLst/>
                <a:latin typeface="+mn-lt"/>
                <a:ea typeface="+mn-ea"/>
                <a:cs typeface="+mn-cs"/>
              </a:rPr>
              <a:t>bit-stream. This is why ‘storage_medium’ and ‘technical_skills’ are its parents. An object can only be bit-preserved if you do have access to the bit-stream, therefore this feeds into the probability of bit-preservation, which then feeds into the probability of renderability. </a:t>
            </a:r>
          </a:p>
          <a:p>
            <a:endParaRPr lang="en-GB" sz="1200" i="0" kern="1200" baseline="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smtClean="0"/>
              <a:t>A large model can be treated as a collection of smaller local subsystems.</a:t>
            </a:r>
          </a:p>
          <a:p>
            <a:endParaRPr lang="en-GB" baseline="0" dirty="0"/>
          </a:p>
        </p:txBody>
      </p:sp>
      <p:sp>
        <p:nvSpPr>
          <p:cNvPr id="4" name="Slide Number Placeholder 3"/>
          <p:cNvSpPr>
            <a:spLocks noGrp="1"/>
          </p:cNvSpPr>
          <p:nvPr>
            <p:ph type="sldNum" sz="quarter" idx="10"/>
          </p:nvPr>
        </p:nvSpPr>
        <p:spPr/>
        <p:txBody>
          <a:bodyPr/>
          <a:lstStyle/>
          <a:p>
            <a:fld id="{EC646113-99EE-47ED-8069-50833CEF5E57}" type="slidenum">
              <a:rPr lang="en-GB" smtClean="0"/>
              <a:t>7</a:t>
            </a:fld>
            <a:endParaRPr lang="en-GB" dirty="0"/>
          </a:p>
        </p:txBody>
      </p:sp>
    </p:spTree>
    <p:extLst>
      <p:ext uri="{BB962C8B-B14F-4D97-AF65-F5344CB8AC3E}">
        <p14:creationId xmlns:p14="http://schemas.microsoft.com/office/powerpoint/2010/main" val="2579122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4000"/>
              </a:lnSpc>
              <a:spcAft>
                <a:spcPts val="1200"/>
              </a:spcAft>
              <a:buFont typeface="Arial" panose="020B0604020202020204" pitchFamily="34" charset="0"/>
              <a:buNone/>
            </a:pPr>
            <a:r>
              <a:rPr lang="en-GB" smtClean="0"/>
              <a:t>“Expert elicitation refers to a systematic approach to synthesize subjective judgments of experts on a subject where there is uncertainty due to insufficient data, when such data is unattainable because of physical constraints or lack of resources. “ From </a:t>
            </a:r>
            <a:r>
              <a:rPr lang="en-GB" smtClean="0">
                <a:hlinkClick r:id="rId3"/>
              </a:rPr>
              <a:t>http://www.nusap.net/downloads/reports/Expert_Elicitation.pdf</a:t>
            </a:r>
            <a:endParaRPr lang="en-GB" smtClean="0"/>
          </a:p>
          <a:p>
            <a:pPr marL="0" indent="0">
              <a:lnSpc>
                <a:spcPct val="114000"/>
              </a:lnSpc>
              <a:spcAft>
                <a:spcPts val="1200"/>
              </a:spcAft>
              <a:buFont typeface="Arial" panose="020B0604020202020204" pitchFamily="34" charset="0"/>
              <a:buNone/>
            </a:pPr>
            <a:endParaRPr lang="en-GB" smtClean="0"/>
          </a:p>
          <a:p>
            <a:pPr marL="0" indent="0">
              <a:lnSpc>
                <a:spcPct val="114000"/>
              </a:lnSpc>
              <a:spcAft>
                <a:spcPts val="1200"/>
              </a:spcAft>
              <a:buFont typeface="Arial" panose="020B0604020202020204" pitchFamily="34" charset="0"/>
              <a:buNone/>
            </a:pPr>
            <a:r>
              <a:rPr lang="en-GB" smtClean="0"/>
              <a:t>We followed the IDEA protocol with a trained facilitor. Process</a:t>
            </a:r>
            <a:r>
              <a:rPr lang="en-GB" baseline="0" smtClean="0"/>
              <a:t> is designed to r</a:t>
            </a:r>
            <a:r>
              <a:rPr lang="en-GB" smtClean="0"/>
              <a:t>educe </a:t>
            </a:r>
            <a:r>
              <a:rPr lang="en-GB"/>
              <a:t>bias and group think.</a:t>
            </a:r>
            <a:r>
              <a:rPr lang="en-GB" baseline="0"/>
              <a:t> </a:t>
            </a:r>
            <a:endParaRPr lang="en-GB" baseline="0" smtClean="0"/>
          </a:p>
          <a:p>
            <a:pPr marL="0" indent="0">
              <a:lnSpc>
                <a:spcPct val="114000"/>
              </a:lnSpc>
              <a:spcAft>
                <a:spcPts val="1200"/>
              </a:spcAft>
              <a:buFont typeface="Arial" panose="020B0604020202020204" pitchFamily="34" charset="0"/>
              <a:buNone/>
            </a:pPr>
            <a:r>
              <a:rPr lang="en-GB" baseline="0" smtClean="0"/>
              <a:t>22 experts from 10 different organisations.</a:t>
            </a:r>
          </a:p>
          <a:p>
            <a:pPr marL="0" indent="0">
              <a:lnSpc>
                <a:spcPct val="114000"/>
              </a:lnSpc>
              <a:spcAft>
                <a:spcPts val="1200"/>
              </a:spcAft>
              <a:buFont typeface="Arial" panose="020B0604020202020204" pitchFamily="34" charset="0"/>
              <a:buNone/>
            </a:pPr>
            <a:endParaRPr lang="en-GB" baseline="0" smtClean="0"/>
          </a:p>
          <a:p>
            <a:pPr marL="342900" indent="-342900">
              <a:lnSpc>
                <a:spcPct val="114000"/>
              </a:lnSpc>
              <a:spcAft>
                <a:spcPts val="1200"/>
              </a:spcAft>
              <a:buFont typeface="Arial" panose="020B0604020202020204" pitchFamily="34" charset="0"/>
              <a:buChar char="•"/>
            </a:pPr>
            <a:r>
              <a:rPr lang="en-GB" smtClean="0"/>
              <a:t>Investigate:</a:t>
            </a:r>
            <a:r>
              <a:rPr lang="en-GB" baseline="0" smtClean="0"/>
              <a:t> </a:t>
            </a:r>
            <a:r>
              <a:rPr lang="en-GB" smtClean="0"/>
              <a:t>Background </a:t>
            </a:r>
            <a:r>
              <a:rPr lang="en-GB"/>
              <a:t>information sent</a:t>
            </a:r>
            <a:r>
              <a:rPr lang="en-GB" baseline="0"/>
              <a:t> in advance. </a:t>
            </a:r>
            <a:r>
              <a:rPr lang="en-GB" smtClean="0"/>
              <a:t>Full </a:t>
            </a:r>
            <a:r>
              <a:rPr lang="en-GB"/>
              <a:t>discussion </a:t>
            </a:r>
            <a:r>
              <a:rPr lang="en-GB" smtClean="0"/>
              <a:t>of </a:t>
            </a:r>
            <a:r>
              <a:rPr lang="en-GB"/>
              <a:t>each question to get a common understanding of how it should be </a:t>
            </a:r>
            <a:r>
              <a:rPr lang="en-GB" smtClean="0"/>
              <a:t>interpreted and answered</a:t>
            </a:r>
            <a:r>
              <a:rPr lang="en-GB"/>
              <a:t>. All experts then answer this </a:t>
            </a:r>
            <a:r>
              <a:rPr lang="en-GB" smtClean="0"/>
              <a:t>individually.</a:t>
            </a:r>
            <a:endParaRPr lang="en-GB"/>
          </a:p>
          <a:p>
            <a:pPr marL="342900" marR="0" lvl="0" indent="-342900" algn="l" defTabSz="914400" rtl="0" eaLnBrk="1" fontAlgn="auto" latinLnBrk="0" hangingPunct="1">
              <a:lnSpc>
                <a:spcPct val="114000"/>
              </a:lnSpc>
              <a:spcBef>
                <a:spcPts val="0"/>
              </a:spcBef>
              <a:spcAft>
                <a:spcPts val="1200"/>
              </a:spcAft>
              <a:buClrTx/>
              <a:buSzTx/>
              <a:buFont typeface="Arial" panose="020B0604020202020204" pitchFamily="34" charset="0"/>
              <a:buChar char="•"/>
              <a:tabLst/>
              <a:defRPr/>
            </a:pPr>
            <a:r>
              <a:rPr lang="en-GB" smtClean="0"/>
              <a:t>Discuss: Follow </a:t>
            </a:r>
            <a:r>
              <a:rPr lang="en-GB"/>
              <a:t>on discussion of anonymised </a:t>
            </a:r>
            <a:r>
              <a:rPr lang="en-GB" smtClean="0"/>
              <a:t>visualisation</a:t>
            </a:r>
            <a:r>
              <a:rPr lang="en-GB" baseline="0" smtClean="0"/>
              <a:t> </a:t>
            </a:r>
            <a:r>
              <a:rPr lang="en-GB" baseline="0"/>
              <a:t>of </a:t>
            </a:r>
            <a:r>
              <a:rPr lang="en-GB" baseline="0" smtClean="0"/>
              <a:t>responses. Sometimes everyone agreed, sometimes there was a big variation. </a:t>
            </a:r>
            <a:r>
              <a:rPr lang="en-GB" smtClean="0"/>
              <a:t> </a:t>
            </a:r>
            <a:r>
              <a:rPr lang="en-GB" baseline="0" smtClean="0"/>
              <a:t>Discussion on why some people may have answered high, some low. Aim is not to achieve a concensus, just open dicusssion of ideas. </a:t>
            </a:r>
          </a:p>
          <a:p>
            <a:pPr marL="342900" marR="0" lvl="0" indent="-342900" algn="l" defTabSz="914400" rtl="0" eaLnBrk="1" fontAlgn="auto" latinLnBrk="0" hangingPunct="1">
              <a:lnSpc>
                <a:spcPct val="114000"/>
              </a:lnSpc>
              <a:spcBef>
                <a:spcPts val="0"/>
              </a:spcBef>
              <a:spcAft>
                <a:spcPts val="1200"/>
              </a:spcAft>
              <a:buClrTx/>
              <a:buSzTx/>
              <a:buFont typeface="Arial" panose="020B0604020202020204" pitchFamily="34" charset="0"/>
              <a:buChar char="•"/>
              <a:tabLst/>
              <a:defRPr/>
            </a:pPr>
            <a:r>
              <a:rPr lang="en-GB" baseline="0" smtClean="0"/>
              <a:t>Estimate: </a:t>
            </a:r>
            <a:r>
              <a:rPr lang="en-GB" smtClean="0"/>
              <a:t>All</a:t>
            </a:r>
            <a:r>
              <a:rPr lang="en-GB" baseline="0" smtClean="0"/>
              <a:t> participants </a:t>
            </a:r>
            <a:r>
              <a:rPr lang="en-GB" baseline="0"/>
              <a:t>make second and final estimate</a:t>
            </a:r>
            <a:r>
              <a:rPr lang="en-GB" baseline="0" smtClean="0"/>
              <a:t>. This is the one that will be used. </a:t>
            </a:r>
            <a:endParaRPr lang="en-GB"/>
          </a:p>
          <a:p>
            <a:pPr marL="342900" marR="0" lvl="0" indent="-342900" algn="l" defTabSz="914400" rtl="0" eaLnBrk="1" fontAlgn="auto" latinLnBrk="0" hangingPunct="1">
              <a:lnSpc>
                <a:spcPct val="114000"/>
              </a:lnSpc>
              <a:spcBef>
                <a:spcPts val="0"/>
              </a:spcBef>
              <a:spcAft>
                <a:spcPts val="1200"/>
              </a:spcAft>
              <a:buClrTx/>
              <a:buSzTx/>
              <a:buFont typeface="Arial" panose="020B0604020202020204" pitchFamily="34" charset="0"/>
              <a:buChar char="•"/>
              <a:tabLst/>
              <a:defRPr/>
            </a:pPr>
            <a:r>
              <a:rPr lang="en-GB" smtClean="0"/>
              <a:t>Aggregate: Final probability for the model </a:t>
            </a:r>
            <a:r>
              <a:rPr lang="en-GB"/>
              <a:t>is a combination of all their estimates, weighted by their performance on the calibration questions. Calibration questions </a:t>
            </a:r>
            <a:r>
              <a:rPr lang="en-GB" smtClean="0"/>
              <a:t>are used </a:t>
            </a:r>
            <a:r>
              <a:rPr lang="en-GB"/>
              <a:t>to determine individual accuracy and </a:t>
            </a:r>
            <a:r>
              <a:rPr lang="en-GB" smtClean="0"/>
              <a:t>informativeness</a:t>
            </a:r>
            <a:r>
              <a:rPr lang="en-GB" baseline="0" smtClean="0"/>
              <a:t> and were embedded amongst the questions we needed answers to so experts answered them all in the same way.</a:t>
            </a:r>
            <a:endParaRPr lang="en-GB"/>
          </a:p>
          <a:p>
            <a:pPr marL="342900" indent="-342900">
              <a:lnSpc>
                <a:spcPct val="114000"/>
              </a:lnSpc>
              <a:spcAft>
                <a:spcPts val="1200"/>
              </a:spcAft>
              <a:buFont typeface="Arial" panose="020B0604020202020204" pitchFamily="34" charset="0"/>
              <a:buChar char="•"/>
            </a:pPr>
            <a:endParaRPr lang="en-GB"/>
          </a:p>
          <a:p>
            <a:endParaRPr lang="en-GB"/>
          </a:p>
        </p:txBody>
      </p:sp>
      <p:sp>
        <p:nvSpPr>
          <p:cNvPr id="4" name="Slide Number Placeholder 3"/>
          <p:cNvSpPr>
            <a:spLocks noGrp="1"/>
          </p:cNvSpPr>
          <p:nvPr>
            <p:ph type="sldNum" sz="quarter" idx="10"/>
          </p:nvPr>
        </p:nvSpPr>
        <p:spPr/>
        <p:txBody>
          <a:bodyPr/>
          <a:lstStyle/>
          <a:p>
            <a:fld id="{EC646113-99EE-47ED-8069-50833CEF5E57}" type="slidenum">
              <a:rPr lang="en-GB" smtClean="0"/>
              <a:t>8</a:t>
            </a:fld>
            <a:endParaRPr lang="en-GB" dirty="0"/>
          </a:p>
        </p:txBody>
      </p:sp>
    </p:spTree>
    <p:extLst>
      <p:ext uri="{BB962C8B-B14F-4D97-AF65-F5344CB8AC3E}">
        <p14:creationId xmlns:p14="http://schemas.microsoft.com/office/powerpoint/2010/main" val="1489804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420A80-6BD7-4880-B7AB-5B8D963D17A3}" type="slidenum">
              <a:rPr lang="en-GB" smtClean="0"/>
              <a:t>9</a:t>
            </a:fld>
            <a:endParaRPr lang="en-GB" dirty="0"/>
          </a:p>
        </p:txBody>
      </p:sp>
    </p:spTree>
    <p:extLst>
      <p:ext uri="{BB962C8B-B14F-4D97-AF65-F5344CB8AC3E}">
        <p14:creationId xmlns:p14="http://schemas.microsoft.com/office/powerpoint/2010/main" val="1300538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nk">
    <p:bg>
      <p:bgPr>
        <a:solidFill>
          <a:schemeClr val="bg1"/>
        </a:solidFill>
        <a:effectLst/>
      </p:bgPr>
    </p:bg>
    <p:spTree>
      <p:nvGrpSpPr>
        <p:cNvPr id="1" name=""/>
        <p:cNvGrpSpPr/>
        <p:nvPr/>
      </p:nvGrpSpPr>
      <p:grpSpPr>
        <a:xfrm>
          <a:off x="0" y="0"/>
          <a:ext cx="0" cy="0"/>
          <a:chOff x="0" y="0"/>
          <a:chExt cx="0" cy="0"/>
        </a:xfrm>
      </p:grpSpPr>
      <p:sp>
        <p:nvSpPr>
          <p:cNvPr id="16" name="Text Placeholder 15"/>
          <p:cNvSpPr>
            <a:spLocks noGrp="1"/>
          </p:cNvSpPr>
          <p:nvPr>
            <p:ph type="body" sz="quarter" idx="13" hasCustomPrompt="1"/>
          </p:nvPr>
        </p:nvSpPr>
        <p:spPr>
          <a:xfrm>
            <a:off x="1907732" y="1982736"/>
            <a:ext cx="6816543" cy="2743756"/>
          </a:xfrm>
          <a:prstGeom prst="rect">
            <a:avLst/>
          </a:prstGeom>
        </p:spPr>
        <p:txBody>
          <a:bodyPr/>
          <a:lstStyle>
            <a:lvl1pPr marL="0" indent="0">
              <a:buNone/>
              <a:defRPr sz="4000" baseline="0">
                <a:latin typeface="Roboto Mono" pitchFamily="2" charset="0"/>
                <a:ea typeface="Roboto Mono" pitchFamily="2" charset="0"/>
              </a:defRPr>
            </a:lvl1pPr>
          </a:lstStyle>
          <a:p>
            <a:pPr lvl="0"/>
            <a:r>
              <a:rPr lang="en-GB" smtClean="0"/>
              <a:t>Insert your presentation title here</a:t>
            </a:r>
            <a:endParaRPr lang="en-GB"/>
          </a:p>
        </p:txBody>
      </p:sp>
      <p:sp>
        <p:nvSpPr>
          <p:cNvPr id="18" name="Text Placeholder 17"/>
          <p:cNvSpPr>
            <a:spLocks noGrp="1"/>
          </p:cNvSpPr>
          <p:nvPr>
            <p:ph type="body" sz="quarter" idx="14" hasCustomPrompt="1"/>
          </p:nvPr>
        </p:nvSpPr>
        <p:spPr>
          <a:xfrm>
            <a:off x="7664080" y="5003243"/>
            <a:ext cx="4248473" cy="345600"/>
          </a:xfrm>
          <a:prstGeom prst="rect">
            <a:avLst/>
          </a:prstGeom>
        </p:spPr>
        <p:txBody>
          <a:bodyPr/>
          <a:lstStyle>
            <a:lvl1pPr marL="0" indent="0">
              <a:buNone/>
              <a:defRPr sz="1800" baseline="0">
                <a:latin typeface="Roboto Mono" pitchFamily="2" charset="0"/>
                <a:ea typeface="Roboto Mono" pitchFamily="2" charset="0"/>
              </a:defRPr>
            </a:lvl1pPr>
          </a:lstStyle>
          <a:p>
            <a:pPr lvl="0"/>
            <a:r>
              <a:rPr lang="en-US" smtClean="0"/>
              <a:t>Insert your name here</a:t>
            </a:r>
            <a:endParaRPr lang="en-GB"/>
          </a:p>
        </p:txBody>
      </p:sp>
      <p:sp>
        <p:nvSpPr>
          <p:cNvPr id="19" name="Text Placeholder 17"/>
          <p:cNvSpPr>
            <a:spLocks noGrp="1"/>
          </p:cNvSpPr>
          <p:nvPr>
            <p:ph type="body" sz="quarter" idx="15" hasCustomPrompt="1"/>
          </p:nvPr>
        </p:nvSpPr>
        <p:spPr>
          <a:xfrm>
            <a:off x="7664081" y="5435291"/>
            <a:ext cx="4248472" cy="345600"/>
          </a:xfrm>
          <a:prstGeom prst="rect">
            <a:avLst/>
          </a:prstGeom>
        </p:spPr>
        <p:txBody>
          <a:bodyPr/>
          <a:lstStyle>
            <a:lvl1pPr marL="0" indent="0">
              <a:buNone/>
              <a:defRPr sz="1800" baseline="0">
                <a:latin typeface="Roboto Mono" pitchFamily="2" charset="0"/>
                <a:ea typeface="Roboto Mono" pitchFamily="2" charset="0"/>
              </a:defRPr>
            </a:lvl1pPr>
          </a:lstStyle>
          <a:p>
            <a:pPr lvl="0"/>
            <a:r>
              <a:rPr lang="en-US" smtClean="0"/>
              <a:t>Date: 1 January 2019</a:t>
            </a:r>
            <a:endParaRPr lang="en-GB"/>
          </a:p>
        </p:txBody>
      </p:sp>
      <p:sp>
        <p:nvSpPr>
          <p:cNvPr id="8" name="Picture Placeholder 7"/>
          <p:cNvSpPr>
            <a:spLocks noGrp="1"/>
          </p:cNvSpPr>
          <p:nvPr>
            <p:ph type="pic" sz="quarter" idx="16" hasCustomPrompt="1"/>
          </p:nvPr>
        </p:nvSpPr>
        <p:spPr>
          <a:xfrm>
            <a:off x="8888413" y="793932"/>
            <a:ext cx="3114000" cy="4068000"/>
          </a:xfrm>
          <a:prstGeom prst="rect">
            <a:avLst/>
          </a:prstGeom>
          <a:ln>
            <a:solidFill>
              <a:schemeClr val="tx1"/>
            </a:solidFill>
          </a:ln>
        </p:spPr>
        <p:txBody>
          <a:bodyPr/>
          <a:lstStyle>
            <a:lvl1pPr>
              <a:defRPr/>
            </a:lvl1pPr>
          </a:lstStyle>
          <a:p>
            <a:r>
              <a:rPr lang="en-GB" smtClean="0"/>
              <a:t>Insert image</a:t>
            </a:r>
            <a:endParaRPr lang="en-GB"/>
          </a:p>
        </p:txBody>
      </p:sp>
    </p:spTree>
    <p:extLst>
      <p:ext uri="{BB962C8B-B14F-4D97-AF65-F5344CB8AC3E}">
        <p14:creationId xmlns:p14="http://schemas.microsoft.com/office/powerpoint/2010/main" val="4259644343"/>
      </p:ext>
    </p:extLst>
  </p:cSld>
  <p:clrMapOvr>
    <a:masterClrMapping/>
  </p:clrMapOvr>
  <p:extLst mod="1">
    <p:ext uri="{DCECCB84-F9BA-43D5-87BE-67443E8EF086}">
      <p15:sldGuideLst xmlns:p15="http://schemas.microsoft.com/office/powerpoint/2012/main">
        <p15:guide id="1" orient="horz" pos="2636" userDrawn="1">
          <p15:clr>
            <a:srgbClr val="FBAE40"/>
          </p15:clr>
        </p15:guide>
        <p15:guide id="2" pos="7106" userDrawn="1">
          <p15:clr>
            <a:srgbClr val="FBAE40"/>
          </p15:clr>
        </p15:guide>
        <p15:guide id="3" orient="horz" pos="414" userDrawn="1">
          <p15:clr>
            <a:srgbClr val="FBAE40"/>
          </p15:clr>
        </p15:guide>
        <p15:guide id="4" orient="horz" pos="731" userDrawn="1">
          <p15:clr>
            <a:srgbClr val="FBAE40"/>
          </p15:clr>
        </p15:guide>
        <p15:guide id="5" orient="horz" pos="1049" userDrawn="1">
          <p15:clr>
            <a:srgbClr val="FBAE40"/>
          </p15:clr>
        </p15:guide>
        <p15:guide id="6" orient="horz" pos="1366" userDrawn="1">
          <p15:clr>
            <a:srgbClr val="FBAE40"/>
          </p15:clr>
        </p15:guide>
        <p15:guide id="7" orient="horz" pos="1661" userDrawn="1">
          <p15:clr>
            <a:srgbClr val="FBAE40"/>
          </p15:clr>
        </p15:guide>
        <p15:guide id="8" orient="horz" pos="2001" userDrawn="1">
          <p15:clr>
            <a:srgbClr val="FBAE40"/>
          </p15:clr>
        </p15:guide>
        <p15:guide id="9" orient="horz" pos="2319" userDrawn="1">
          <p15:clr>
            <a:srgbClr val="FBAE40"/>
          </p15:clr>
        </p15:guide>
        <p15:guide id="10" orient="horz" pos="2954" userDrawn="1">
          <p15:clr>
            <a:srgbClr val="FBAE40"/>
          </p15:clr>
        </p15:guide>
        <p15:guide id="11" orient="horz" pos="3271" userDrawn="1">
          <p15:clr>
            <a:srgbClr val="FBAE40"/>
          </p15:clr>
        </p15:guide>
        <p15:guide id="12" orient="horz" pos="3589" userDrawn="1">
          <p15:clr>
            <a:srgbClr val="FBAE40"/>
          </p15:clr>
        </p15:guide>
        <p15:guide id="13" orient="horz" pos="3906" userDrawn="1">
          <p15:clr>
            <a:srgbClr val="FBAE40"/>
          </p15:clr>
        </p15:guide>
        <p15:guide id="14" orient="horz" pos="422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7" name="Text Placeholder 15"/>
          <p:cNvSpPr>
            <a:spLocks noGrp="1"/>
          </p:cNvSpPr>
          <p:nvPr>
            <p:ph type="body" sz="quarter" idx="13" hasCustomPrompt="1"/>
          </p:nvPr>
        </p:nvSpPr>
        <p:spPr>
          <a:xfrm>
            <a:off x="1892742" y="2342500"/>
            <a:ext cx="6816543" cy="1075257"/>
          </a:xfrm>
          <a:prstGeom prst="rect">
            <a:avLst/>
          </a:prstGeom>
        </p:spPr>
        <p:txBody>
          <a:bodyPr/>
          <a:lstStyle>
            <a:lvl1pPr marL="0" indent="0">
              <a:buNone/>
              <a:defRPr sz="3200" baseline="0">
                <a:latin typeface="Roboto Mono" pitchFamily="2" charset="0"/>
                <a:ea typeface="Roboto Mono" pitchFamily="2" charset="0"/>
              </a:defRPr>
            </a:lvl1pPr>
          </a:lstStyle>
          <a:p>
            <a:pPr lvl="0"/>
            <a:r>
              <a:rPr lang="en-GB" smtClean="0"/>
              <a:t>INSERT PRESENTATION SECTION TITLE</a:t>
            </a:r>
            <a:endParaRPr lang="en-GB"/>
          </a:p>
        </p:txBody>
      </p:sp>
      <p:sp>
        <p:nvSpPr>
          <p:cNvPr id="8" name="Text Placeholder 15"/>
          <p:cNvSpPr>
            <a:spLocks noGrp="1"/>
          </p:cNvSpPr>
          <p:nvPr>
            <p:ph type="body" sz="quarter" idx="14" hasCustomPrompt="1"/>
          </p:nvPr>
        </p:nvSpPr>
        <p:spPr>
          <a:xfrm>
            <a:off x="1892741" y="3709102"/>
            <a:ext cx="6816543" cy="1075257"/>
          </a:xfrm>
          <a:prstGeom prst="rect">
            <a:avLst/>
          </a:prstGeom>
        </p:spPr>
        <p:txBody>
          <a:bodyPr/>
          <a:lstStyle>
            <a:lvl1pPr marL="0" indent="0">
              <a:buNone/>
              <a:defRPr sz="2000" baseline="0">
                <a:latin typeface="Roboto Mono" pitchFamily="2" charset="0"/>
                <a:ea typeface="Roboto Mono" pitchFamily="2" charset="0"/>
              </a:defRPr>
            </a:lvl1pPr>
          </a:lstStyle>
          <a:p>
            <a:pPr lvl="0"/>
            <a:r>
              <a:rPr lang="en-GB" smtClean="0"/>
              <a:t>Insert subheading or leave blank</a:t>
            </a:r>
            <a:endParaRPr lang="en-GB"/>
          </a:p>
        </p:txBody>
      </p:sp>
      <p:sp>
        <p:nvSpPr>
          <p:cNvPr id="11" name="Picture Placeholder 7"/>
          <p:cNvSpPr>
            <a:spLocks noGrp="1"/>
          </p:cNvSpPr>
          <p:nvPr>
            <p:ph type="pic" sz="quarter" idx="16" hasCustomPrompt="1"/>
          </p:nvPr>
        </p:nvSpPr>
        <p:spPr>
          <a:xfrm>
            <a:off x="8888413" y="793932"/>
            <a:ext cx="3114000" cy="4107852"/>
          </a:xfrm>
          <a:prstGeom prst="rect">
            <a:avLst/>
          </a:prstGeom>
          <a:ln>
            <a:solidFill>
              <a:schemeClr val="tx1"/>
            </a:solidFill>
          </a:ln>
        </p:spPr>
        <p:txBody>
          <a:bodyPr/>
          <a:lstStyle>
            <a:lvl1pPr>
              <a:defRPr/>
            </a:lvl1pPr>
          </a:lstStyle>
          <a:p>
            <a:r>
              <a:rPr lang="en-GB" smtClean="0"/>
              <a:t>Optional picture</a:t>
            </a:r>
            <a:endParaRPr lang="en-GB"/>
          </a:p>
        </p:txBody>
      </p:sp>
    </p:spTree>
    <p:extLst>
      <p:ext uri="{BB962C8B-B14F-4D97-AF65-F5344CB8AC3E}">
        <p14:creationId xmlns:p14="http://schemas.microsoft.com/office/powerpoint/2010/main" val="467994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 partner logos">
    <p:spTree>
      <p:nvGrpSpPr>
        <p:cNvPr id="1" name=""/>
        <p:cNvGrpSpPr/>
        <p:nvPr/>
      </p:nvGrpSpPr>
      <p:grpSpPr>
        <a:xfrm>
          <a:off x="0" y="0"/>
          <a:ext cx="0" cy="0"/>
          <a:chOff x="0" y="0"/>
          <a:chExt cx="0" cy="0"/>
        </a:xfrm>
      </p:grpSpPr>
      <p:sp>
        <p:nvSpPr>
          <p:cNvPr id="7" name="Text Placeholder 15"/>
          <p:cNvSpPr>
            <a:spLocks noGrp="1"/>
          </p:cNvSpPr>
          <p:nvPr>
            <p:ph type="body" sz="quarter" idx="13" hasCustomPrompt="1"/>
          </p:nvPr>
        </p:nvSpPr>
        <p:spPr>
          <a:xfrm>
            <a:off x="1892742" y="2342500"/>
            <a:ext cx="6816543" cy="1075257"/>
          </a:xfrm>
          <a:prstGeom prst="rect">
            <a:avLst/>
          </a:prstGeom>
        </p:spPr>
        <p:txBody>
          <a:bodyPr/>
          <a:lstStyle>
            <a:lvl1pPr marL="0" indent="0">
              <a:buNone/>
              <a:defRPr sz="3200" baseline="0">
                <a:latin typeface="Roboto Mono" pitchFamily="2" charset="0"/>
                <a:ea typeface="Roboto Mono" pitchFamily="2" charset="0"/>
              </a:defRPr>
            </a:lvl1pPr>
          </a:lstStyle>
          <a:p>
            <a:pPr lvl="0"/>
            <a:r>
              <a:rPr lang="en-GB" smtClean="0"/>
              <a:t>PRESENTATION SECTION TITLE</a:t>
            </a:r>
            <a:endParaRPr lang="en-GB"/>
          </a:p>
        </p:txBody>
      </p:sp>
      <p:sp>
        <p:nvSpPr>
          <p:cNvPr id="8" name="Text Placeholder 15"/>
          <p:cNvSpPr>
            <a:spLocks noGrp="1"/>
          </p:cNvSpPr>
          <p:nvPr>
            <p:ph type="body" sz="quarter" idx="14" hasCustomPrompt="1"/>
          </p:nvPr>
        </p:nvSpPr>
        <p:spPr>
          <a:xfrm>
            <a:off x="1892741" y="3709102"/>
            <a:ext cx="6816543" cy="1075257"/>
          </a:xfrm>
          <a:prstGeom prst="rect">
            <a:avLst/>
          </a:prstGeom>
        </p:spPr>
        <p:txBody>
          <a:bodyPr/>
          <a:lstStyle>
            <a:lvl1pPr marL="0" indent="0">
              <a:buNone/>
              <a:defRPr sz="2000" baseline="0">
                <a:latin typeface="Roboto Mono" pitchFamily="2" charset="0"/>
                <a:ea typeface="Roboto Mono" pitchFamily="2" charset="0"/>
              </a:defRPr>
            </a:lvl1pPr>
          </a:lstStyle>
          <a:p>
            <a:pPr lvl="0"/>
            <a:r>
              <a:rPr lang="en-GB" smtClean="0"/>
              <a:t>Subhead</a:t>
            </a:r>
            <a:endParaRPr lang="en-GB"/>
          </a:p>
        </p:txBody>
      </p:sp>
      <p:sp>
        <p:nvSpPr>
          <p:cNvPr id="11" name="Picture Placeholder 7"/>
          <p:cNvSpPr>
            <a:spLocks noGrp="1"/>
          </p:cNvSpPr>
          <p:nvPr>
            <p:ph type="pic" sz="quarter" idx="16" hasCustomPrompt="1"/>
          </p:nvPr>
        </p:nvSpPr>
        <p:spPr>
          <a:xfrm>
            <a:off x="8888413" y="793932"/>
            <a:ext cx="3114000" cy="4107852"/>
          </a:xfrm>
          <a:prstGeom prst="rect">
            <a:avLst/>
          </a:prstGeom>
          <a:ln>
            <a:solidFill>
              <a:schemeClr val="tx1"/>
            </a:solidFill>
          </a:ln>
        </p:spPr>
        <p:txBody>
          <a:bodyPr/>
          <a:lstStyle>
            <a:lvl1pPr>
              <a:defRPr/>
            </a:lvl1pPr>
          </a:lstStyle>
          <a:p>
            <a:r>
              <a:rPr lang="en-GB" smtClean="0"/>
              <a:t>Optional image</a:t>
            </a:r>
            <a:endParaRPr lang="en-GB"/>
          </a:p>
        </p:txBody>
      </p:sp>
      <p:sp>
        <p:nvSpPr>
          <p:cNvPr id="5" name="Picture Placeholder 7"/>
          <p:cNvSpPr>
            <a:spLocks noGrp="1"/>
          </p:cNvSpPr>
          <p:nvPr>
            <p:ph type="pic" sz="quarter" idx="17" hasCustomPrompt="1"/>
          </p:nvPr>
        </p:nvSpPr>
        <p:spPr>
          <a:xfrm>
            <a:off x="459303" y="2978615"/>
            <a:ext cx="1061840" cy="878284"/>
          </a:xfrm>
          <a:prstGeom prst="rect">
            <a:avLst/>
          </a:prstGeom>
          <a:ln>
            <a:solidFill>
              <a:schemeClr val="tx1"/>
            </a:solidFill>
          </a:ln>
        </p:spPr>
        <p:txBody>
          <a:bodyPr/>
          <a:lstStyle>
            <a:lvl1pPr>
              <a:defRPr sz="1200"/>
            </a:lvl1pPr>
          </a:lstStyle>
          <a:p>
            <a:r>
              <a:rPr lang="en-GB" smtClean="0"/>
              <a:t>Insert partner logos</a:t>
            </a:r>
            <a:endParaRPr lang="en-GB"/>
          </a:p>
        </p:txBody>
      </p:sp>
      <p:sp>
        <p:nvSpPr>
          <p:cNvPr id="10" name="Picture Placeholder 7"/>
          <p:cNvSpPr>
            <a:spLocks noGrp="1"/>
          </p:cNvSpPr>
          <p:nvPr>
            <p:ph type="pic" sz="quarter" idx="18" hasCustomPrompt="1"/>
          </p:nvPr>
        </p:nvSpPr>
        <p:spPr>
          <a:xfrm>
            <a:off x="459303" y="1948229"/>
            <a:ext cx="1061840" cy="878284"/>
          </a:xfrm>
          <a:prstGeom prst="rect">
            <a:avLst/>
          </a:prstGeom>
          <a:ln>
            <a:solidFill>
              <a:schemeClr val="tx1"/>
            </a:solidFill>
          </a:ln>
        </p:spPr>
        <p:txBody>
          <a:bodyPr/>
          <a:lstStyle>
            <a:lvl1pPr>
              <a:defRPr sz="1200"/>
            </a:lvl1pPr>
          </a:lstStyle>
          <a:p>
            <a:r>
              <a:rPr lang="en-GB" smtClean="0"/>
              <a:t>Insert partner</a:t>
            </a:r>
            <a:br>
              <a:rPr lang="en-GB" smtClean="0"/>
            </a:br>
            <a:r>
              <a:rPr lang="en-GB" smtClean="0"/>
              <a:t>Logos</a:t>
            </a:r>
            <a:endParaRPr lang="en-GB"/>
          </a:p>
        </p:txBody>
      </p:sp>
      <p:sp>
        <p:nvSpPr>
          <p:cNvPr id="12" name="Picture Placeholder 7"/>
          <p:cNvSpPr>
            <a:spLocks noGrp="1"/>
          </p:cNvSpPr>
          <p:nvPr>
            <p:ph type="pic" sz="quarter" idx="19" hasCustomPrompt="1"/>
          </p:nvPr>
        </p:nvSpPr>
        <p:spPr>
          <a:xfrm>
            <a:off x="472386" y="4009001"/>
            <a:ext cx="1061840" cy="878284"/>
          </a:xfrm>
          <a:prstGeom prst="rect">
            <a:avLst/>
          </a:prstGeom>
          <a:ln>
            <a:solidFill>
              <a:schemeClr val="tx1"/>
            </a:solidFill>
          </a:ln>
        </p:spPr>
        <p:txBody>
          <a:bodyPr/>
          <a:lstStyle>
            <a:lvl1pPr>
              <a:defRPr sz="1200"/>
            </a:lvl1pPr>
          </a:lstStyle>
          <a:p>
            <a:r>
              <a:rPr lang="en-GB" smtClean="0"/>
              <a:t>Insert partner logos</a:t>
            </a:r>
            <a:endParaRPr lang="en-GB"/>
          </a:p>
        </p:txBody>
      </p:sp>
    </p:spTree>
    <p:extLst>
      <p:ext uri="{BB962C8B-B14F-4D97-AF65-F5344CB8AC3E}">
        <p14:creationId xmlns:p14="http://schemas.microsoft.com/office/powerpoint/2010/main" val="2095740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partner logos">
    <p:bg>
      <p:bgPr>
        <a:solidFill>
          <a:schemeClr val="bg1"/>
        </a:solidFill>
        <a:effectLst/>
      </p:bgPr>
    </p:bg>
    <p:spTree>
      <p:nvGrpSpPr>
        <p:cNvPr id="1" name=""/>
        <p:cNvGrpSpPr/>
        <p:nvPr/>
      </p:nvGrpSpPr>
      <p:grpSpPr>
        <a:xfrm>
          <a:off x="0" y="0"/>
          <a:ext cx="0" cy="0"/>
          <a:chOff x="0" y="0"/>
          <a:chExt cx="0" cy="0"/>
        </a:xfrm>
      </p:grpSpPr>
      <p:sp>
        <p:nvSpPr>
          <p:cNvPr id="16" name="Text Placeholder 15"/>
          <p:cNvSpPr>
            <a:spLocks noGrp="1"/>
          </p:cNvSpPr>
          <p:nvPr>
            <p:ph type="body" sz="quarter" idx="13" hasCustomPrompt="1"/>
          </p:nvPr>
        </p:nvSpPr>
        <p:spPr>
          <a:xfrm>
            <a:off x="1907732" y="1982736"/>
            <a:ext cx="6816543" cy="2743756"/>
          </a:xfrm>
          <a:prstGeom prst="rect">
            <a:avLst/>
          </a:prstGeom>
        </p:spPr>
        <p:txBody>
          <a:bodyPr/>
          <a:lstStyle>
            <a:lvl1pPr marL="0" indent="0">
              <a:buNone/>
              <a:defRPr sz="4000" baseline="0">
                <a:latin typeface="Roboto Mono" pitchFamily="2" charset="0"/>
                <a:ea typeface="Roboto Mono" pitchFamily="2" charset="0"/>
              </a:defRPr>
            </a:lvl1pPr>
          </a:lstStyle>
          <a:p>
            <a:pPr lvl="0"/>
            <a:r>
              <a:rPr lang="en-GB" smtClean="0"/>
              <a:t>Insert your presentation title here</a:t>
            </a:r>
            <a:endParaRPr lang="en-GB"/>
          </a:p>
        </p:txBody>
      </p:sp>
      <p:sp>
        <p:nvSpPr>
          <p:cNvPr id="18" name="Text Placeholder 17"/>
          <p:cNvSpPr>
            <a:spLocks noGrp="1"/>
          </p:cNvSpPr>
          <p:nvPr>
            <p:ph type="body" sz="quarter" idx="14" hasCustomPrompt="1"/>
          </p:nvPr>
        </p:nvSpPr>
        <p:spPr>
          <a:xfrm>
            <a:off x="7664080" y="5003243"/>
            <a:ext cx="4248473" cy="345600"/>
          </a:xfrm>
          <a:prstGeom prst="rect">
            <a:avLst/>
          </a:prstGeom>
        </p:spPr>
        <p:txBody>
          <a:bodyPr/>
          <a:lstStyle>
            <a:lvl1pPr marL="0" indent="0">
              <a:buNone/>
              <a:defRPr sz="1800" baseline="0">
                <a:latin typeface="Roboto Mono" pitchFamily="2" charset="0"/>
                <a:ea typeface="Roboto Mono" pitchFamily="2" charset="0"/>
              </a:defRPr>
            </a:lvl1pPr>
          </a:lstStyle>
          <a:p>
            <a:pPr lvl="0"/>
            <a:r>
              <a:rPr lang="en-US" smtClean="0"/>
              <a:t>Insert your name here</a:t>
            </a:r>
            <a:endParaRPr lang="en-GB"/>
          </a:p>
        </p:txBody>
      </p:sp>
      <p:sp>
        <p:nvSpPr>
          <p:cNvPr id="19" name="Text Placeholder 17"/>
          <p:cNvSpPr>
            <a:spLocks noGrp="1"/>
          </p:cNvSpPr>
          <p:nvPr>
            <p:ph type="body" sz="quarter" idx="15" hasCustomPrompt="1"/>
          </p:nvPr>
        </p:nvSpPr>
        <p:spPr>
          <a:xfrm>
            <a:off x="7664081" y="5435291"/>
            <a:ext cx="4248472" cy="345600"/>
          </a:xfrm>
          <a:prstGeom prst="rect">
            <a:avLst/>
          </a:prstGeom>
        </p:spPr>
        <p:txBody>
          <a:bodyPr/>
          <a:lstStyle>
            <a:lvl1pPr marL="0" indent="0">
              <a:buNone/>
              <a:defRPr sz="1800" baseline="0">
                <a:latin typeface="Roboto Mono" pitchFamily="2" charset="0"/>
                <a:ea typeface="Roboto Mono" pitchFamily="2" charset="0"/>
              </a:defRPr>
            </a:lvl1pPr>
          </a:lstStyle>
          <a:p>
            <a:pPr lvl="0"/>
            <a:r>
              <a:rPr lang="en-US" smtClean="0"/>
              <a:t>Date: 1 January 2019</a:t>
            </a:r>
            <a:endParaRPr lang="en-GB"/>
          </a:p>
        </p:txBody>
      </p:sp>
      <p:sp>
        <p:nvSpPr>
          <p:cNvPr id="8" name="Picture Placeholder 7"/>
          <p:cNvSpPr>
            <a:spLocks noGrp="1"/>
          </p:cNvSpPr>
          <p:nvPr>
            <p:ph type="pic" sz="quarter" idx="16" hasCustomPrompt="1"/>
          </p:nvPr>
        </p:nvSpPr>
        <p:spPr>
          <a:xfrm>
            <a:off x="8888413" y="793932"/>
            <a:ext cx="3114000" cy="4068000"/>
          </a:xfrm>
          <a:prstGeom prst="rect">
            <a:avLst/>
          </a:prstGeom>
          <a:ln>
            <a:solidFill>
              <a:schemeClr val="tx1"/>
            </a:solidFill>
          </a:ln>
        </p:spPr>
        <p:txBody>
          <a:bodyPr/>
          <a:lstStyle>
            <a:lvl1pPr>
              <a:defRPr/>
            </a:lvl1pPr>
          </a:lstStyle>
          <a:p>
            <a:r>
              <a:rPr lang="en-GB" smtClean="0"/>
              <a:t>Insert image</a:t>
            </a:r>
            <a:endParaRPr lang="en-GB"/>
          </a:p>
        </p:txBody>
      </p:sp>
      <p:sp>
        <p:nvSpPr>
          <p:cNvPr id="6" name="Picture Placeholder 7"/>
          <p:cNvSpPr>
            <a:spLocks noGrp="1"/>
          </p:cNvSpPr>
          <p:nvPr>
            <p:ph type="pic" sz="quarter" idx="17" hasCustomPrompt="1"/>
          </p:nvPr>
        </p:nvSpPr>
        <p:spPr>
          <a:xfrm>
            <a:off x="459303" y="2978615"/>
            <a:ext cx="1061840" cy="878284"/>
          </a:xfrm>
          <a:prstGeom prst="rect">
            <a:avLst/>
          </a:prstGeom>
          <a:ln>
            <a:solidFill>
              <a:schemeClr val="tx1"/>
            </a:solidFill>
          </a:ln>
        </p:spPr>
        <p:txBody>
          <a:bodyPr/>
          <a:lstStyle>
            <a:lvl1pPr>
              <a:defRPr sz="1200"/>
            </a:lvl1pPr>
          </a:lstStyle>
          <a:p>
            <a:r>
              <a:rPr lang="en-GB" smtClean="0"/>
              <a:t>Insert partner logos</a:t>
            </a:r>
            <a:endParaRPr lang="en-GB"/>
          </a:p>
        </p:txBody>
      </p:sp>
      <p:sp>
        <p:nvSpPr>
          <p:cNvPr id="7" name="Picture Placeholder 7"/>
          <p:cNvSpPr>
            <a:spLocks noGrp="1"/>
          </p:cNvSpPr>
          <p:nvPr>
            <p:ph type="pic" sz="quarter" idx="18" hasCustomPrompt="1"/>
          </p:nvPr>
        </p:nvSpPr>
        <p:spPr>
          <a:xfrm>
            <a:off x="459303" y="1948229"/>
            <a:ext cx="1061840" cy="878284"/>
          </a:xfrm>
          <a:prstGeom prst="rect">
            <a:avLst/>
          </a:prstGeom>
          <a:ln>
            <a:solidFill>
              <a:schemeClr val="tx1"/>
            </a:solidFill>
          </a:ln>
        </p:spPr>
        <p:txBody>
          <a:bodyPr/>
          <a:lstStyle>
            <a:lvl1pPr>
              <a:defRPr sz="1200"/>
            </a:lvl1pPr>
          </a:lstStyle>
          <a:p>
            <a:r>
              <a:rPr lang="en-GB" smtClean="0"/>
              <a:t>Insert partner</a:t>
            </a:r>
            <a:br>
              <a:rPr lang="en-GB" smtClean="0"/>
            </a:br>
            <a:r>
              <a:rPr lang="en-GB" smtClean="0"/>
              <a:t>Logos</a:t>
            </a:r>
            <a:endParaRPr lang="en-GB"/>
          </a:p>
        </p:txBody>
      </p:sp>
      <p:sp>
        <p:nvSpPr>
          <p:cNvPr id="9" name="Picture Placeholder 7"/>
          <p:cNvSpPr>
            <a:spLocks noGrp="1"/>
          </p:cNvSpPr>
          <p:nvPr>
            <p:ph type="pic" sz="quarter" idx="19" hasCustomPrompt="1"/>
          </p:nvPr>
        </p:nvSpPr>
        <p:spPr>
          <a:xfrm>
            <a:off x="472386" y="4009001"/>
            <a:ext cx="1061840" cy="878284"/>
          </a:xfrm>
          <a:prstGeom prst="rect">
            <a:avLst/>
          </a:prstGeom>
          <a:ln>
            <a:solidFill>
              <a:schemeClr val="tx1"/>
            </a:solidFill>
          </a:ln>
        </p:spPr>
        <p:txBody>
          <a:bodyPr/>
          <a:lstStyle>
            <a:lvl1pPr>
              <a:defRPr sz="1200"/>
            </a:lvl1pPr>
          </a:lstStyle>
          <a:p>
            <a:r>
              <a:rPr lang="en-GB" smtClean="0"/>
              <a:t>Insert partner logos</a:t>
            </a:r>
            <a:endParaRPr lang="en-GB"/>
          </a:p>
        </p:txBody>
      </p:sp>
    </p:spTree>
    <p:extLst>
      <p:ext uri="{BB962C8B-B14F-4D97-AF65-F5344CB8AC3E}">
        <p14:creationId xmlns:p14="http://schemas.microsoft.com/office/powerpoint/2010/main" val="2740681902"/>
      </p:ext>
    </p:extLst>
  </p:cSld>
  <p:clrMapOvr>
    <a:masterClrMapping/>
  </p:clrMapOvr>
  <p:extLst mod="1">
    <p:ext uri="{DCECCB84-F9BA-43D5-87BE-67443E8EF086}">
      <p15:sldGuideLst xmlns:p15="http://schemas.microsoft.com/office/powerpoint/2012/main">
        <p15:guide id="1" orient="horz" pos="2636">
          <p15:clr>
            <a:srgbClr val="FBAE40"/>
          </p15:clr>
        </p15:guide>
        <p15:guide id="2" pos="7106">
          <p15:clr>
            <a:srgbClr val="FBAE40"/>
          </p15:clr>
        </p15:guide>
        <p15:guide id="3" orient="horz" pos="414">
          <p15:clr>
            <a:srgbClr val="FBAE40"/>
          </p15:clr>
        </p15:guide>
        <p15:guide id="4" orient="horz" pos="731">
          <p15:clr>
            <a:srgbClr val="FBAE40"/>
          </p15:clr>
        </p15:guide>
        <p15:guide id="5" orient="horz" pos="1049">
          <p15:clr>
            <a:srgbClr val="FBAE40"/>
          </p15:clr>
        </p15:guide>
        <p15:guide id="6" orient="horz" pos="1366">
          <p15:clr>
            <a:srgbClr val="FBAE40"/>
          </p15:clr>
        </p15:guide>
        <p15:guide id="7" orient="horz" pos="1661">
          <p15:clr>
            <a:srgbClr val="FBAE40"/>
          </p15:clr>
        </p15:guide>
        <p15:guide id="8" orient="horz" pos="2001">
          <p15:clr>
            <a:srgbClr val="FBAE40"/>
          </p15:clr>
        </p15:guide>
        <p15:guide id="9" orient="horz" pos="2319">
          <p15:clr>
            <a:srgbClr val="FBAE40"/>
          </p15:clr>
        </p15:guide>
        <p15:guide id="10" orient="horz" pos="2954">
          <p15:clr>
            <a:srgbClr val="FBAE40"/>
          </p15:clr>
        </p15:guide>
        <p15:guide id="11" orient="horz" pos="3271">
          <p15:clr>
            <a:srgbClr val="FBAE40"/>
          </p15:clr>
        </p15:guide>
        <p15:guide id="12" orient="horz" pos="3589">
          <p15:clr>
            <a:srgbClr val="FBAE40"/>
          </p15:clr>
        </p15:guide>
        <p15:guide id="13" orient="horz" pos="3906">
          <p15:clr>
            <a:srgbClr val="FBAE40"/>
          </p15:clr>
        </p15:guide>
        <p15:guide id="14" orient="horz" pos="42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y slide">
    <p:bg>
      <p:bgPr>
        <a:solidFill>
          <a:schemeClr val="bg1"/>
        </a:solidFill>
        <a:effectLst/>
      </p:bgPr>
    </p:bg>
    <p:spTree>
      <p:nvGrpSpPr>
        <p:cNvPr id="1" name=""/>
        <p:cNvGrpSpPr/>
        <p:nvPr/>
      </p:nvGrpSpPr>
      <p:grpSpPr>
        <a:xfrm>
          <a:off x="0" y="0"/>
          <a:ext cx="0" cy="0"/>
          <a:chOff x="0" y="0"/>
          <a:chExt cx="0" cy="0"/>
        </a:xfrm>
      </p:grpSpPr>
      <p:sp>
        <p:nvSpPr>
          <p:cNvPr id="5" name="Text Placeholder 11"/>
          <p:cNvSpPr>
            <a:spLocks noGrp="1"/>
          </p:cNvSpPr>
          <p:nvPr>
            <p:ph type="body" sz="quarter" idx="12" hasCustomPrompt="1"/>
          </p:nvPr>
        </p:nvSpPr>
        <p:spPr>
          <a:xfrm>
            <a:off x="209862" y="359218"/>
            <a:ext cx="9342437" cy="725487"/>
          </a:xfrm>
          <a:prstGeom prst="rect">
            <a:avLst/>
          </a:prstGeom>
        </p:spPr>
        <p:txBody>
          <a:bodyPr/>
          <a:lstStyle>
            <a:lvl1pPr marL="0" indent="0">
              <a:buNone/>
              <a:defRPr baseline="0">
                <a:latin typeface="Roboto Mono" pitchFamily="2" charset="0"/>
                <a:ea typeface="Roboto Mono" pitchFamily="2" charset="0"/>
              </a:defRPr>
            </a:lvl1pPr>
          </a:lstStyle>
          <a:p>
            <a:pPr lvl="0"/>
            <a:r>
              <a:rPr lang="en-GB" smtClean="0"/>
              <a:t>Insert heading or delete text box. </a:t>
            </a:r>
            <a:endParaRPr lang="en-GB"/>
          </a:p>
        </p:txBody>
      </p:sp>
      <p:sp>
        <p:nvSpPr>
          <p:cNvPr id="6" name="Text Placeholder 13"/>
          <p:cNvSpPr>
            <a:spLocks noGrp="1"/>
          </p:cNvSpPr>
          <p:nvPr>
            <p:ph type="body" sz="quarter" idx="13" hasCustomPrompt="1"/>
          </p:nvPr>
        </p:nvSpPr>
        <p:spPr>
          <a:xfrm>
            <a:off x="209862" y="1395465"/>
            <a:ext cx="11827239" cy="4450699"/>
          </a:xfrm>
          <a:prstGeom prst="rect">
            <a:avLst/>
          </a:prstGeom>
        </p:spPr>
        <p:txBody>
          <a:bodyPr/>
          <a:lstStyle>
            <a:lvl1pPr marL="0" indent="0">
              <a:buFont typeface="Wingdings" panose="05000000000000000000" pitchFamily="2" charset="2"/>
              <a:buNone/>
              <a:defRPr sz="2000"/>
            </a:lvl1pPr>
          </a:lstStyle>
          <a:p>
            <a:pPr lvl="0"/>
            <a:r>
              <a:rPr lang="en-GB" smtClean="0">
                <a:latin typeface="Open Sans" panose="020B0606030504020204" pitchFamily="34" charset="0"/>
                <a:ea typeface="Open Sans" panose="020B0606030504020204" pitchFamily="34" charset="0"/>
                <a:cs typeface="Open Sans" panose="020B0606030504020204" pitchFamily="34" charset="0"/>
              </a:rPr>
              <a:t>Insert copy here. If you wish to add images, please insert the ‘Copy + image’ slide using the drop-down on the New Slide tab. </a:t>
            </a:r>
            <a:endParaRPr lang="en-GB"/>
          </a:p>
        </p:txBody>
      </p:sp>
    </p:spTree>
    <p:extLst>
      <p:ext uri="{BB962C8B-B14F-4D97-AF65-F5344CB8AC3E}">
        <p14:creationId xmlns:p14="http://schemas.microsoft.com/office/powerpoint/2010/main" val="2191536608"/>
      </p:ext>
    </p:extLst>
  </p:cSld>
  <p:clrMapOvr>
    <a:masterClrMapping/>
  </p:clrMapOvr>
  <p:extLst mod="1">
    <p:ext uri="{DCECCB84-F9BA-43D5-87BE-67443E8EF086}">
      <p15:sldGuideLst xmlns:p15="http://schemas.microsoft.com/office/powerpoint/2012/main">
        <p15:guide id="1" orient="horz" pos="2636">
          <p15:clr>
            <a:srgbClr val="FBAE40"/>
          </p15:clr>
        </p15:guide>
        <p15:guide id="2" pos="7106">
          <p15:clr>
            <a:srgbClr val="FBAE40"/>
          </p15:clr>
        </p15:guide>
        <p15:guide id="3" orient="horz" pos="414">
          <p15:clr>
            <a:srgbClr val="FBAE40"/>
          </p15:clr>
        </p15:guide>
        <p15:guide id="4" orient="horz" pos="731">
          <p15:clr>
            <a:srgbClr val="FBAE40"/>
          </p15:clr>
        </p15:guide>
        <p15:guide id="5" orient="horz" pos="1049">
          <p15:clr>
            <a:srgbClr val="FBAE40"/>
          </p15:clr>
        </p15:guide>
        <p15:guide id="6" orient="horz" pos="1366">
          <p15:clr>
            <a:srgbClr val="FBAE40"/>
          </p15:clr>
        </p15:guide>
        <p15:guide id="7" orient="horz" pos="1684">
          <p15:clr>
            <a:srgbClr val="FBAE40"/>
          </p15:clr>
        </p15:guide>
        <p15:guide id="8" orient="horz" pos="2001">
          <p15:clr>
            <a:srgbClr val="FBAE40"/>
          </p15:clr>
        </p15:guide>
        <p15:guide id="9" orient="horz" pos="2319">
          <p15:clr>
            <a:srgbClr val="FBAE40"/>
          </p15:clr>
        </p15:guide>
        <p15:guide id="10" orient="horz" pos="2954">
          <p15:clr>
            <a:srgbClr val="FBAE40"/>
          </p15:clr>
        </p15:guide>
        <p15:guide id="11" orient="horz" pos="3271">
          <p15:clr>
            <a:srgbClr val="FBAE40"/>
          </p15:clr>
        </p15:guide>
        <p15:guide id="12" orient="horz" pos="3589">
          <p15:clr>
            <a:srgbClr val="FBAE40"/>
          </p15:clr>
        </p15:guide>
        <p15:guide id="13" orient="horz" pos="3906">
          <p15:clr>
            <a:srgbClr val="FBAE40"/>
          </p15:clr>
        </p15:guide>
        <p15:guide id="14" orient="horz" pos="422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py+ 2 images ">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208800" y="3463152"/>
            <a:ext cx="3068634" cy="2030799"/>
          </a:xfrm>
          <a:prstGeom prst="rect">
            <a:avLst/>
          </a:prstGeom>
        </p:spPr>
        <p:txBody>
          <a:bodyPr/>
          <a:lstStyle>
            <a:lvl1pPr marL="0" indent="0">
              <a:buNone/>
              <a:defRPr/>
            </a:lvl1pPr>
          </a:lstStyle>
          <a:p>
            <a:endParaRPr lang="en-GB" dirty="0"/>
          </a:p>
        </p:txBody>
      </p:sp>
      <p:sp>
        <p:nvSpPr>
          <p:cNvPr id="9" name="Picture Placeholder 7"/>
          <p:cNvSpPr>
            <a:spLocks noGrp="1"/>
          </p:cNvSpPr>
          <p:nvPr>
            <p:ph type="pic" sz="quarter" idx="11" hasCustomPrompt="1"/>
          </p:nvPr>
        </p:nvSpPr>
        <p:spPr>
          <a:xfrm>
            <a:off x="208800" y="1256746"/>
            <a:ext cx="3068634" cy="1726297"/>
          </a:xfrm>
          <a:prstGeom prst="rect">
            <a:avLst/>
          </a:prstGeom>
        </p:spPr>
        <p:txBody>
          <a:bodyPr/>
          <a:lstStyle>
            <a:lvl1pPr marL="0" indent="0">
              <a:buNone/>
              <a:defRPr/>
            </a:lvl1pPr>
          </a:lstStyle>
          <a:p>
            <a:r>
              <a:rPr lang="en-GB" dirty="0" smtClean="0"/>
              <a:t>Picture </a:t>
            </a:r>
            <a:endParaRPr lang="en-GB" dirty="0"/>
          </a:p>
        </p:txBody>
      </p:sp>
      <p:sp>
        <p:nvSpPr>
          <p:cNvPr id="13" name="Text Placeholder 12"/>
          <p:cNvSpPr>
            <a:spLocks noGrp="1"/>
          </p:cNvSpPr>
          <p:nvPr>
            <p:ph type="body" sz="quarter" idx="13" hasCustomPrompt="1"/>
          </p:nvPr>
        </p:nvSpPr>
        <p:spPr>
          <a:xfrm>
            <a:off x="3657601" y="1251291"/>
            <a:ext cx="8364510" cy="4644403"/>
          </a:xfrm>
          <a:prstGeom prst="rect">
            <a:avLst/>
          </a:prstGeom>
        </p:spPr>
        <p:txBody>
          <a:bodyPr/>
          <a:lstStyle>
            <a:lvl1pPr marL="0" indent="0">
              <a:buNone/>
              <a:defRPr sz="20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smtClean="0"/>
              <a:t>Insert copy here. </a:t>
            </a:r>
            <a:endParaRPr lang="en-GB"/>
          </a:p>
        </p:txBody>
      </p:sp>
      <p:sp>
        <p:nvSpPr>
          <p:cNvPr id="15" name="Text Placeholder 14"/>
          <p:cNvSpPr>
            <a:spLocks noGrp="1"/>
          </p:cNvSpPr>
          <p:nvPr>
            <p:ph type="body" sz="quarter" idx="14" hasCustomPrompt="1"/>
          </p:nvPr>
        </p:nvSpPr>
        <p:spPr>
          <a:xfrm>
            <a:off x="208800" y="360000"/>
            <a:ext cx="11813311" cy="473401"/>
          </a:xfrm>
          <a:prstGeom prst="rect">
            <a:avLst/>
          </a:prstGeom>
        </p:spPr>
        <p:txBody>
          <a:bodyPr/>
          <a:lstStyle>
            <a:lvl1pPr marL="0" indent="0">
              <a:buNone/>
              <a:defRPr baseline="0">
                <a:latin typeface="Roboto Mono" pitchFamily="2" charset="0"/>
                <a:ea typeface="Roboto Mono" pitchFamily="2" charset="0"/>
              </a:defRPr>
            </a:lvl1pPr>
          </a:lstStyle>
          <a:p>
            <a:pPr lvl="0"/>
            <a:r>
              <a:rPr lang="en-GB" smtClean="0"/>
              <a:t>Insert heading here or delete text box.</a:t>
            </a:r>
            <a:endParaRPr lang="en-GB"/>
          </a:p>
        </p:txBody>
      </p:sp>
      <p:sp>
        <p:nvSpPr>
          <p:cNvPr id="6" name="Text Placeholder 12"/>
          <p:cNvSpPr>
            <a:spLocks noGrp="1"/>
          </p:cNvSpPr>
          <p:nvPr>
            <p:ph type="body" sz="quarter" idx="15" hasCustomPrompt="1"/>
          </p:nvPr>
        </p:nvSpPr>
        <p:spPr>
          <a:xfrm>
            <a:off x="208800" y="3079285"/>
            <a:ext cx="3068633" cy="272635"/>
          </a:xfrm>
          <a:prstGeom prst="rect">
            <a:avLst/>
          </a:prstGeom>
        </p:spPr>
        <p:txBody>
          <a:bodyPr/>
          <a:lstStyle>
            <a:lvl1pPr marL="0" indent="0">
              <a:buNone/>
              <a:defRPr sz="1100" baseline="0">
                <a:latin typeface="Roboto Mono" pitchFamily="2" charset="0"/>
                <a:ea typeface="Roboto Mono" pitchFamily="2" charset="0"/>
                <a:cs typeface="Open Sans" panose="020B0606030504020204" pitchFamily="34" charset="0"/>
              </a:defRPr>
            </a:lvl1pPr>
          </a:lstStyle>
          <a:p>
            <a:pPr lvl="0"/>
            <a:r>
              <a:rPr lang="en-US" smtClean="0"/>
              <a:t>Insert image caption here</a:t>
            </a:r>
            <a:endParaRPr lang="en-GB"/>
          </a:p>
        </p:txBody>
      </p:sp>
      <p:sp>
        <p:nvSpPr>
          <p:cNvPr id="7" name="Text Placeholder 12"/>
          <p:cNvSpPr>
            <a:spLocks noGrp="1"/>
          </p:cNvSpPr>
          <p:nvPr>
            <p:ph type="body" sz="quarter" idx="16" hasCustomPrompt="1"/>
          </p:nvPr>
        </p:nvSpPr>
        <p:spPr>
          <a:xfrm>
            <a:off x="208800" y="5605182"/>
            <a:ext cx="3068634" cy="368877"/>
          </a:xfrm>
          <a:prstGeom prst="rect">
            <a:avLst/>
          </a:prstGeom>
        </p:spPr>
        <p:txBody>
          <a:bodyPr/>
          <a:lstStyle>
            <a:lvl1pPr marL="0" indent="0">
              <a:buNone/>
              <a:defRPr sz="1100" baseline="0">
                <a:latin typeface="Roboto Mono" pitchFamily="2" charset="0"/>
                <a:ea typeface="Roboto Mono" pitchFamily="2" charset="0"/>
                <a:cs typeface="Open Sans" panose="020B0606030504020204" pitchFamily="34" charset="0"/>
              </a:defRPr>
            </a:lvl1pPr>
          </a:lstStyle>
          <a:p>
            <a:pPr lvl="0"/>
            <a:r>
              <a:rPr lang="en-US" smtClean="0"/>
              <a:t>Insert image caption here</a:t>
            </a:r>
            <a:endParaRPr lang="en-GB"/>
          </a:p>
        </p:txBody>
      </p:sp>
    </p:spTree>
    <p:extLst>
      <p:ext uri="{BB962C8B-B14F-4D97-AF65-F5344CB8AC3E}">
        <p14:creationId xmlns:p14="http://schemas.microsoft.com/office/powerpoint/2010/main" val="96576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 + 1 large image ">
    <p:spTree>
      <p:nvGrpSpPr>
        <p:cNvPr id="1" name=""/>
        <p:cNvGrpSpPr/>
        <p:nvPr/>
      </p:nvGrpSpPr>
      <p:grpSpPr>
        <a:xfrm>
          <a:off x="0" y="0"/>
          <a:ext cx="0" cy="0"/>
          <a:chOff x="0" y="0"/>
          <a:chExt cx="0" cy="0"/>
        </a:xfrm>
      </p:grpSpPr>
      <p:sp>
        <p:nvSpPr>
          <p:cNvPr id="9" name="Picture Placeholder 7"/>
          <p:cNvSpPr>
            <a:spLocks noGrp="1"/>
          </p:cNvSpPr>
          <p:nvPr>
            <p:ph type="pic" sz="quarter" idx="11" hasCustomPrompt="1"/>
          </p:nvPr>
        </p:nvSpPr>
        <p:spPr>
          <a:xfrm>
            <a:off x="208800" y="1117644"/>
            <a:ext cx="5247620" cy="4855548"/>
          </a:xfrm>
          <a:prstGeom prst="rect">
            <a:avLst/>
          </a:prstGeom>
        </p:spPr>
        <p:txBody>
          <a:bodyPr/>
          <a:lstStyle>
            <a:lvl1pPr marL="0" indent="0">
              <a:buNone/>
              <a:defRPr/>
            </a:lvl1pPr>
          </a:lstStyle>
          <a:p>
            <a:r>
              <a:rPr lang="en-GB" dirty="0" smtClean="0"/>
              <a:t>Picture </a:t>
            </a:r>
            <a:endParaRPr lang="en-GB" dirty="0"/>
          </a:p>
        </p:txBody>
      </p:sp>
      <p:sp>
        <p:nvSpPr>
          <p:cNvPr id="13" name="Text Placeholder 12"/>
          <p:cNvSpPr>
            <a:spLocks noGrp="1"/>
          </p:cNvSpPr>
          <p:nvPr>
            <p:ph type="body" sz="quarter" idx="13" hasCustomPrompt="1"/>
          </p:nvPr>
        </p:nvSpPr>
        <p:spPr>
          <a:xfrm>
            <a:off x="5656779" y="1117644"/>
            <a:ext cx="6350342" cy="4855548"/>
          </a:xfrm>
          <a:prstGeom prst="rect">
            <a:avLst/>
          </a:prstGeom>
        </p:spPr>
        <p:txBody>
          <a:bodyPr/>
          <a:lstStyle>
            <a:lvl1pPr marL="0" indent="0">
              <a:buNone/>
              <a:defRPr sz="200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smtClean="0"/>
              <a:t>Insert copy here. </a:t>
            </a:r>
            <a:endParaRPr lang="en-GB"/>
          </a:p>
        </p:txBody>
      </p:sp>
      <p:sp>
        <p:nvSpPr>
          <p:cNvPr id="15" name="Text Placeholder 14"/>
          <p:cNvSpPr>
            <a:spLocks noGrp="1"/>
          </p:cNvSpPr>
          <p:nvPr>
            <p:ph type="body" sz="quarter" idx="14" hasCustomPrompt="1"/>
          </p:nvPr>
        </p:nvSpPr>
        <p:spPr>
          <a:xfrm>
            <a:off x="208800" y="359704"/>
            <a:ext cx="11798321" cy="473401"/>
          </a:xfrm>
          <a:prstGeom prst="rect">
            <a:avLst/>
          </a:prstGeom>
        </p:spPr>
        <p:txBody>
          <a:bodyPr/>
          <a:lstStyle>
            <a:lvl1pPr marL="0" indent="0">
              <a:buNone/>
              <a:defRPr baseline="0">
                <a:latin typeface="Roboto Mono" pitchFamily="2" charset="0"/>
                <a:ea typeface="Roboto Mono" pitchFamily="2" charset="0"/>
              </a:defRPr>
            </a:lvl1pPr>
          </a:lstStyle>
          <a:p>
            <a:pPr lvl="0"/>
            <a:r>
              <a:rPr lang="en-GB" smtClean="0"/>
              <a:t>Insert heading here or delete text box.</a:t>
            </a:r>
            <a:endParaRPr lang="en-GB"/>
          </a:p>
        </p:txBody>
      </p:sp>
      <p:sp>
        <p:nvSpPr>
          <p:cNvPr id="6" name="Text Placeholder 12"/>
          <p:cNvSpPr>
            <a:spLocks noGrp="1"/>
          </p:cNvSpPr>
          <p:nvPr>
            <p:ph type="body" sz="quarter" idx="15" hasCustomPrompt="1"/>
          </p:nvPr>
        </p:nvSpPr>
        <p:spPr>
          <a:xfrm>
            <a:off x="208800" y="5371217"/>
            <a:ext cx="5247620" cy="601975"/>
          </a:xfrm>
          <a:prstGeom prst="rect">
            <a:avLst/>
          </a:prstGeom>
        </p:spPr>
        <p:txBody>
          <a:bodyPr/>
          <a:lstStyle>
            <a:lvl1pPr marL="0" indent="0">
              <a:buNone/>
              <a:defRPr sz="1100" baseline="0">
                <a:latin typeface="Roboto Mono" pitchFamily="2" charset="0"/>
                <a:ea typeface="Roboto Mono" pitchFamily="2" charset="0"/>
                <a:cs typeface="Open Sans" panose="020B0606030504020204" pitchFamily="34" charset="0"/>
              </a:defRPr>
            </a:lvl1pPr>
          </a:lstStyle>
          <a:p>
            <a:pPr lvl="0"/>
            <a:r>
              <a:rPr lang="en-US" smtClean="0"/>
              <a:t>Insert image caption here</a:t>
            </a:r>
            <a:endParaRPr lang="en-GB"/>
          </a:p>
        </p:txBody>
      </p:sp>
    </p:spTree>
    <p:extLst>
      <p:ext uri="{BB962C8B-B14F-4D97-AF65-F5344CB8AC3E}">
        <p14:creationId xmlns:p14="http://schemas.microsoft.com/office/powerpoint/2010/main" val="62283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image slide">
    <p:spTree>
      <p:nvGrpSpPr>
        <p:cNvPr id="1" name=""/>
        <p:cNvGrpSpPr/>
        <p:nvPr/>
      </p:nvGrpSpPr>
      <p:grpSpPr>
        <a:xfrm>
          <a:off x="0" y="0"/>
          <a:ext cx="0" cy="0"/>
          <a:chOff x="0" y="0"/>
          <a:chExt cx="0" cy="0"/>
        </a:xfrm>
      </p:grpSpPr>
      <p:sp>
        <p:nvSpPr>
          <p:cNvPr id="9" name="Picture Placeholder 7"/>
          <p:cNvSpPr>
            <a:spLocks noGrp="1"/>
          </p:cNvSpPr>
          <p:nvPr>
            <p:ph type="pic" sz="quarter" idx="11" hasCustomPrompt="1"/>
          </p:nvPr>
        </p:nvSpPr>
        <p:spPr>
          <a:xfrm>
            <a:off x="711201" y="377536"/>
            <a:ext cx="5045018" cy="4479278"/>
          </a:xfrm>
          <a:prstGeom prst="rect">
            <a:avLst/>
          </a:prstGeom>
        </p:spPr>
        <p:txBody>
          <a:bodyPr/>
          <a:lstStyle>
            <a:lvl1pPr marL="0" indent="0">
              <a:buNone/>
              <a:defRPr/>
            </a:lvl1pPr>
          </a:lstStyle>
          <a:p>
            <a:r>
              <a:rPr lang="en-GB" dirty="0" smtClean="0"/>
              <a:t>Picture </a:t>
            </a:r>
            <a:endParaRPr lang="en-GB" dirty="0"/>
          </a:p>
        </p:txBody>
      </p:sp>
      <p:sp>
        <p:nvSpPr>
          <p:cNvPr id="6" name="Text Placeholder 12"/>
          <p:cNvSpPr>
            <a:spLocks noGrp="1"/>
          </p:cNvSpPr>
          <p:nvPr>
            <p:ph type="body" sz="quarter" idx="15" hasCustomPrompt="1"/>
          </p:nvPr>
        </p:nvSpPr>
        <p:spPr>
          <a:xfrm>
            <a:off x="711201" y="5041024"/>
            <a:ext cx="5045018" cy="396330"/>
          </a:xfrm>
          <a:prstGeom prst="rect">
            <a:avLst/>
          </a:prstGeom>
        </p:spPr>
        <p:txBody>
          <a:bodyPr/>
          <a:lstStyle>
            <a:lvl1pPr marL="0" indent="0">
              <a:buNone/>
              <a:defRPr sz="1100" baseline="0">
                <a:latin typeface="Roboto Mono" pitchFamily="2" charset="0"/>
                <a:ea typeface="Roboto Mono" pitchFamily="2" charset="0"/>
                <a:cs typeface="Open Sans" panose="020B0606030504020204" pitchFamily="34" charset="0"/>
              </a:defRPr>
            </a:lvl1pPr>
          </a:lstStyle>
          <a:p>
            <a:pPr lvl="0"/>
            <a:r>
              <a:rPr lang="en-US" smtClean="0"/>
              <a:t>Insert image caption here</a:t>
            </a:r>
            <a:endParaRPr lang="en-GB"/>
          </a:p>
        </p:txBody>
      </p:sp>
      <p:sp>
        <p:nvSpPr>
          <p:cNvPr id="10" name="Text Placeholder 12"/>
          <p:cNvSpPr>
            <a:spLocks noGrp="1"/>
          </p:cNvSpPr>
          <p:nvPr>
            <p:ph type="body" sz="quarter" idx="17" hasCustomPrompt="1"/>
          </p:nvPr>
        </p:nvSpPr>
        <p:spPr>
          <a:xfrm>
            <a:off x="6198422" y="5047489"/>
            <a:ext cx="4114811" cy="383399"/>
          </a:xfrm>
          <a:prstGeom prst="rect">
            <a:avLst/>
          </a:prstGeom>
        </p:spPr>
        <p:txBody>
          <a:bodyPr/>
          <a:lstStyle>
            <a:lvl1pPr marL="0" indent="0">
              <a:buNone/>
              <a:defRPr sz="1100" baseline="0">
                <a:latin typeface="Roboto Mono" pitchFamily="2" charset="0"/>
                <a:ea typeface="Roboto Mono" pitchFamily="2" charset="0"/>
                <a:cs typeface="Open Sans" panose="020B0606030504020204" pitchFamily="34" charset="0"/>
              </a:defRPr>
            </a:lvl1pPr>
          </a:lstStyle>
          <a:p>
            <a:pPr lvl="0"/>
            <a:r>
              <a:rPr lang="en-US" smtClean="0"/>
              <a:t>Insert image caption here</a:t>
            </a:r>
            <a:endParaRPr lang="en-GB"/>
          </a:p>
        </p:txBody>
      </p:sp>
      <p:sp>
        <p:nvSpPr>
          <p:cNvPr id="7" name="Picture Placeholder 7"/>
          <p:cNvSpPr>
            <a:spLocks noGrp="1"/>
          </p:cNvSpPr>
          <p:nvPr>
            <p:ph type="pic" sz="quarter" idx="18" hasCustomPrompt="1"/>
          </p:nvPr>
        </p:nvSpPr>
        <p:spPr>
          <a:xfrm>
            <a:off x="6198422" y="377536"/>
            <a:ext cx="5045018" cy="4479278"/>
          </a:xfrm>
          <a:prstGeom prst="rect">
            <a:avLst/>
          </a:prstGeom>
        </p:spPr>
        <p:txBody>
          <a:bodyPr/>
          <a:lstStyle>
            <a:lvl1pPr marL="0" indent="0">
              <a:buNone/>
              <a:defRPr/>
            </a:lvl1pPr>
          </a:lstStyle>
          <a:p>
            <a:r>
              <a:rPr lang="en-GB" dirty="0" smtClean="0"/>
              <a:t>Picture </a:t>
            </a:r>
            <a:endParaRPr lang="en-GB" dirty="0"/>
          </a:p>
        </p:txBody>
      </p:sp>
    </p:spTree>
    <p:extLst>
      <p:ext uri="{BB962C8B-B14F-4D97-AF65-F5344CB8AC3E}">
        <p14:creationId xmlns:p14="http://schemas.microsoft.com/office/powerpoint/2010/main" val="4126577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uble Chart slide">
    <p:spTree>
      <p:nvGrpSpPr>
        <p:cNvPr id="1" name=""/>
        <p:cNvGrpSpPr/>
        <p:nvPr/>
      </p:nvGrpSpPr>
      <p:grpSpPr>
        <a:xfrm>
          <a:off x="0" y="0"/>
          <a:ext cx="0" cy="0"/>
          <a:chOff x="0" y="0"/>
          <a:chExt cx="0" cy="0"/>
        </a:xfrm>
      </p:grpSpPr>
      <p:sp>
        <p:nvSpPr>
          <p:cNvPr id="6" name="Text Placeholder 12"/>
          <p:cNvSpPr>
            <a:spLocks noGrp="1"/>
          </p:cNvSpPr>
          <p:nvPr>
            <p:ph type="body" sz="quarter" idx="15" hasCustomPrompt="1"/>
          </p:nvPr>
        </p:nvSpPr>
        <p:spPr>
          <a:xfrm>
            <a:off x="486292" y="5347261"/>
            <a:ext cx="5045018" cy="396330"/>
          </a:xfrm>
          <a:prstGeom prst="rect">
            <a:avLst/>
          </a:prstGeom>
        </p:spPr>
        <p:txBody>
          <a:bodyPr/>
          <a:lstStyle>
            <a:lvl1pPr marL="0" indent="0">
              <a:buNone/>
              <a:defRPr sz="1100" baseline="0">
                <a:latin typeface="Roboto Mono" pitchFamily="2" charset="0"/>
                <a:ea typeface="Roboto Mono" pitchFamily="2" charset="0"/>
                <a:cs typeface="Open Sans" panose="020B0606030504020204" pitchFamily="34" charset="0"/>
              </a:defRPr>
            </a:lvl1pPr>
          </a:lstStyle>
          <a:p>
            <a:pPr lvl="0"/>
            <a:r>
              <a:rPr lang="en-US" smtClean="0"/>
              <a:t>Insert image caption here</a:t>
            </a:r>
            <a:endParaRPr lang="en-GB"/>
          </a:p>
        </p:txBody>
      </p:sp>
      <p:sp>
        <p:nvSpPr>
          <p:cNvPr id="10" name="Text Placeholder 12"/>
          <p:cNvSpPr>
            <a:spLocks noGrp="1"/>
          </p:cNvSpPr>
          <p:nvPr>
            <p:ph type="body" sz="quarter" idx="17" hasCustomPrompt="1"/>
          </p:nvPr>
        </p:nvSpPr>
        <p:spPr>
          <a:xfrm>
            <a:off x="5838658" y="5328075"/>
            <a:ext cx="4459585" cy="415516"/>
          </a:xfrm>
          <a:prstGeom prst="rect">
            <a:avLst/>
          </a:prstGeom>
        </p:spPr>
        <p:txBody>
          <a:bodyPr/>
          <a:lstStyle>
            <a:lvl1pPr marL="0" indent="0">
              <a:buNone/>
              <a:defRPr sz="1100" baseline="0">
                <a:latin typeface="Roboto Mono" pitchFamily="2" charset="0"/>
                <a:ea typeface="Roboto Mono" pitchFamily="2" charset="0"/>
                <a:cs typeface="Open Sans" panose="020B0606030504020204" pitchFamily="34" charset="0"/>
              </a:defRPr>
            </a:lvl1pPr>
          </a:lstStyle>
          <a:p>
            <a:pPr lvl="0"/>
            <a:r>
              <a:rPr lang="en-US" smtClean="0"/>
              <a:t>Insert image caption here</a:t>
            </a:r>
            <a:endParaRPr lang="en-GB"/>
          </a:p>
        </p:txBody>
      </p:sp>
      <p:sp>
        <p:nvSpPr>
          <p:cNvPr id="3" name="Chart Placeholder 2"/>
          <p:cNvSpPr>
            <a:spLocks noGrp="1"/>
          </p:cNvSpPr>
          <p:nvPr>
            <p:ph type="chart" sz="quarter" idx="19"/>
          </p:nvPr>
        </p:nvSpPr>
        <p:spPr>
          <a:xfrm>
            <a:off x="486292" y="377536"/>
            <a:ext cx="5209970" cy="4584209"/>
          </a:xfrm>
          <a:prstGeom prst="rect">
            <a:avLst/>
          </a:prstGeom>
        </p:spPr>
        <p:txBody>
          <a:bodyPr/>
          <a:lstStyle/>
          <a:p>
            <a:endParaRPr lang="en-GB"/>
          </a:p>
        </p:txBody>
      </p:sp>
      <p:sp>
        <p:nvSpPr>
          <p:cNvPr id="8" name="Chart Placeholder 2"/>
          <p:cNvSpPr>
            <a:spLocks noGrp="1"/>
          </p:cNvSpPr>
          <p:nvPr>
            <p:ph type="chart" sz="quarter" idx="20"/>
          </p:nvPr>
        </p:nvSpPr>
        <p:spPr>
          <a:xfrm>
            <a:off x="5838658" y="377537"/>
            <a:ext cx="5209970" cy="4584208"/>
          </a:xfrm>
          <a:prstGeom prst="rect">
            <a:avLst/>
          </a:prstGeom>
        </p:spPr>
        <p:txBody>
          <a:bodyPr/>
          <a:lstStyle/>
          <a:p>
            <a:endParaRPr lang="en-GB"/>
          </a:p>
        </p:txBody>
      </p:sp>
    </p:spTree>
    <p:extLst>
      <p:ext uri="{BB962C8B-B14F-4D97-AF65-F5344CB8AC3E}">
        <p14:creationId xmlns:p14="http://schemas.microsoft.com/office/powerpoint/2010/main" val="308037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9" name="Picture Placeholder 7"/>
          <p:cNvSpPr>
            <a:spLocks noGrp="1"/>
          </p:cNvSpPr>
          <p:nvPr>
            <p:ph type="pic" sz="quarter" idx="11" hasCustomPrompt="1"/>
          </p:nvPr>
        </p:nvSpPr>
        <p:spPr>
          <a:xfrm>
            <a:off x="270361" y="357766"/>
            <a:ext cx="10057862" cy="5338496"/>
          </a:xfrm>
          <a:prstGeom prst="rect">
            <a:avLst/>
          </a:prstGeom>
        </p:spPr>
        <p:txBody>
          <a:bodyPr/>
          <a:lstStyle>
            <a:lvl1pPr marL="0" indent="0">
              <a:buNone/>
              <a:defRPr/>
            </a:lvl1pPr>
          </a:lstStyle>
          <a:p>
            <a:r>
              <a:rPr lang="en-GB" dirty="0" smtClean="0"/>
              <a:t>Picture </a:t>
            </a:r>
            <a:endParaRPr lang="en-GB" dirty="0"/>
          </a:p>
        </p:txBody>
      </p:sp>
      <p:sp>
        <p:nvSpPr>
          <p:cNvPr id="6" name="Text Placeholder 12"/>
          <p:cNvSpPr>
            <a:spLocks noGrp="1"/>
          </p:cNvSpPr>
          <p:nvPr>
            <p:ph type="body" sz="quarter" idx="15" hasCustomPrompt="1"/>
          </p:nvPr>
        </p:nvSpPr>
        <p:spPr>
          <a:xfrm>
            <a:off x="270361" y="5696262"/>
            <a:ext cx="10057862" cy="254833"/>
          </a:xfrm>
          <a:prstGeom prst="rect">
            <a:avLst/>
          </a:prstGeom>
        </p:spPr>
        <p:txBody>
          <a:bodyPr/>
          <a:lstStyle>
            <a:lvl1pPr marL="0" indent="0">
              <a:buNone/>
              <a:defRPr sz="1100" baseline="0">
                <a:latin typeface="Roboto Mono" pitchFamily="2" charset="0"/>
                <a:ea typeface="Roboto Mono" pitchFamily="2" charset="0"/>
                <a:cs typeface="Open Sans" panose="020B0606030504020204" pitchFamily="34" charset="0"/>
              </a:defRPr>
            </a:lvl1pPr>
          </a:lstStyle>
          <a:p>
            <a:pPr lvl="0"/>
            <a:r>
              <a:rPr lang="en-US" smtClean="0"/>
              <a:t>Insert image caption here</a:t>
            </a:r>
            <a:endParaRPr lang="en-GB"/>
          </a:p>
        </p:txBody>
      </p:sp>
    </p:spTree>
    <p:extLst>
      <p:ext uri="{BB962C8B-B14F-4D97-AF65-F5344CB8AC3E}">
        <p14:creationId xmlns:p14="http://schemas.microsoft.com/office/powerpoint/2010/main" val="37980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3" name="Chart Placeholder 2"/>
          <p:cNvSpPr>
            <a:spLocks noGrp="1"/>
          </p:cNvSpPr>
          <p:nvPr>
            <p:ph type="chart" sz="quarter" idx="10"/>
          </p:nvPr>
        </p:nvSpPr>
        <p:spPr>
          <a:xfrm>
            <a:off x="224358" y="180090"/>
            <a:ext cx="10163175" cy="5786438"/>
          </a:xfrm>
          <a:prstGeom prst="rect">
            <a:avLst/>
          </a:prstGeom>
        </p:spPr>
        <p:txBody>
          <a:bodyPr/>
          <a:lstStyle/>
          <a:p>
            <a:endParaRPr lang="en-GB"/>
          </a:p>
        </p:txBody>
      </p:sp>
    </p:spTree>
    <p:extLst>
      <p:ext uri="{BB962C8B-B14F-4D97-AF65-F5344CB8AC3E}">
        <p14:creationId xmlns:p14="http://schemas.microsoft.com/office/powerpoint/2010/main" val="23484200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74"/>
            <a:ext cx="12192000" cy="6857726"/>
          </a:xfrm>
          <a:prstGeom prst="rect">
            <a:avLst/>
          </a:prstGeom>
        </p:spPr>
      </p:pic>
    </p:spTree>
    <p:extLst>
      <p:ext uri="{BB962C8B-B14F-4D97-AF65-F5344CB8AC3E}">
        <p14:creationId xmlns:p14="http://schemas.microsoft.com/office/powerpoint/2010/main" val="3587545517"/>
      </p:ext>
    </p:extLst>
  </p:cSld>
  <p:clrMap bg1="lt1" tx1="dk1" bg2="lt2" tx2="dk2" accent1="accent1" accent2="accent2" accent3="accent3" accent4="accent4" accent5="accent5" accent6="accent6" hlink="hlink" folHlink="folHlink"/>
  <p:sldLayoutIdLst>
    <p:sldLayoutId id="2147483649" r:id="rId1"/>
    <p:sldLayoutId id="2147483679" r:id="rId2"/>
  </p:sldLayoutIdLst>
  <p:txStyles>
    <p:titleStyle>
      <a:lvl1pPr algn="l" defTabSz="914400" rtl="0" eaLnBrk="1" latinLnBrk="0" hangingPunct="1">
        <a:lnSpc>
          <a:spcPct val="90000"/>
        </a:lnSpc>
        <a:spcBef>
          <a:spcPct val="0"/>
        </a:spcBef>
        <a:buNone/>
        <a:defRPr sz="3600" kern="1200">
          <a:solidFill>
            <a:schemeClr val="tx1"/>
          </a:solidFill>
          <a:latin typeface="Roboto Mono" pitchFamily="2" charset="0"/>
          <a:ea typeface="Roboto Mono"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6" userDrawn="1">
          <p15:clr>
            <a:srgbClr val="F26B43"/>
          </p15:clr>
        </p15:guide>
        <p15:guide id="2" pos="3840" userDrawn="1">
          <p15:clr>
            <a:srgbClr val="F26B43"/>
          </p15:clr>
        </p15:guide>
        <p15:guide id="3" pos="7582" userDrawn="1">
          <p15:clr>
            <a:srgbClr val="F26B43"/>
          </p15:clr>
        </p15:guide>
        <p15:guide id="4" pos="7106" userDrawn="1">
          <p15:clr>
            <a:srgbClr val="F26B43"/>
          </p15:clr>
        </p15:guide>
        <p15:guide id="5" pos="5700" userDrawn="1">
          <p15:clr>
            <a:srgbClr val="F26B43"/>
          </p15:clr>
        </p15:guide>
        <p15:guide id="6" pos="5246" userDrawn="1">
          <p15:clr>
            <a:srgbClr val="F26B43"/>
          </p15:clr>
        </p15:guide>
        <p15:guide id="7" pos="4770" userDrawn="1">
          <p15:clr>
            <a:srgbClr val="F26B43"/>
          </p15:clr>
        </p15:guide>
        <p15:guide id="8" pos="3364" userDrawn="1">
          <p15:clr>
            <a:srgbClr val="F26B43"/>
          </p15:clr>
        </p15:guide>
        <p15:guide id="9" pos="2910" userDrawn="1">
          <p15:clr>
            <a:srgbClr val="F26B43"/>
          </p15:clr>
        </p15:guide>
        <p15:guide id="10" pos="2434" userDrawn="1">
          <p15:clr>
            <a:srgbClr val="F26B43"/>
          </p15:clr>
        </p15:guide>
        <p15:guide id="11" pos="1958" userDrawn="1">
          <p15:clr>
            <a:srgbClr val="F26B43"/>
          </p15:clr>
        </p15:guide>
        <p15:guide id="12" pos="1504" userDrawn="1">
          <p15:clr>
            <a:srgbClr val="F26B43"/>
          </p15:clr>
        </p15:guide>
        <p15:guide id="13" pos="1028" userDrawn="1">
          <p15:clr>
            <a:srgbClr val="F26B43"/>
          </p15:clr>
        </p15:guide>
        <p15:guide id="14" pos="574" userDrawn="1">
          <p15:clr>
            <a:srgbClr val="F26B43"/>
          </p15:clr>
        </p15:guide>
        <p15:guide id="15" pos="98" userDrawn="1">
          <p15:clr>
            <a:srgbClr val="F26B43"/>
          </p15:clr>
        </p15:guide>
        <p15:guide id="16" pos="4294" userDrawn="1">
          <p15:clr>
            <a:srgbClr val="F26B43"/>
          </p15:clr>
        </p15:guide>
        <p15:guide id="17" pos="6176" userDrawn="1">
          <p15:clr>
            <a:srgbClr val="F26B43"/>
          </p15:clr>
        </p15:guide>
        <p15:guide id="18" pos="6652" userDrawn="1">
          <p15:clr>
            <a:srgbClr val="F26B43"/>
          </p15:clr>
        </p15:guide>
        <p15:guide id="19" orient="horz" pos="414" userDrawn="1">
          <p15:clr>
            <a:srgbClr val="F26B43"/>
          </p15:clr>
        </p15:guide>
        <p15:guide id="20" orient="horz" pos="731" userDrawn="1">
          <p15:clr>
            <a:srgbClr val="F26B43"/>
          </p15:clr>
        </p15:guide>
        <p15:guide id="21" orient="horz" pos="1049" userDrawn="1">
          <p15:clr>
            <a:srgbClr val="F26B43"/>
          </p15:clr>
        </p15:guide>
        <p15:guide id="22" orient="horz" pos="1366" userDrawn="1">
          <p15:clr>
            <a:srgbClr val="F26B43"/>
          </p15:clr>
        </p15:guide>
        <p15:guide id="23" orient="horz" pos="1661" userDrawn="1">
          <p15:clr>
            <a:srgbClr val="F26B43"/>
          </p15:clr>
        </p15:guide>
        <p15:guide id="24" orient="horz" pos="2001" userDrawn="1">
          <p15:clr>
            <a:srgbClr val="F26B43"/>
          </p15:clr>
        </p15:guide>
        <p15:guide id="25" orient="horz" pos="2319" userDrawn="1">
          <p15:clr>
            <a:srgbClr val="F26B43"/>
          </p15:clr>
        </p15:guide>
        <p15:guide id="26" orient="horz" pos="2636" userDrawn="1">
          <p15:clr>
            <a:srgbClr val="F26B43"/>
          </p15:clr>
        </p15:guide>
        <p15:guide id="27" orient="horz" pos="2954" userDrawn="1">
          <p15:clr>
            <a:srgbClr val="F26B43"/>
          </p15:clr>
        </p15:guide>
        <p15:guide id="28" orient="horz" pos="3271" userDrawn="1">
          <p15:clr>
            <a:srgbClr val="F26B43"/>
          </p15:clr>
        </p15:guide>
        <p15:guide id="29" orient="horz" pos="3589" userDrawn="1">
          <p15:clr>
            <a:srgbClr val="F26B43"/>
          </p15:clr>
        </p15:guide>
        <p15:guide id="30" orient="horz" pos="3906" userDrawn="1">
          <p15:clr>
            <a:srgbClr val="F26B43"/>
          </p15:clr>
        </p15:guide>
        <p15:guide id="31" orient="horz" pos="422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274"/>
            <a:ext cx="12192000" cy="6857726"/>
          </a:xfrm>
          <a:prstGeom prst="rect">
            <a:avLst/>
          </a:prstGeom>
        </p:spPr>
      </p:pic>
    </p:spTree>
    <p:extLst>
      <p:ext uri="{BB962C8B-B14F-4D97-AF65-F5344CB8AC3E}">
        <p14:creationId xmlns:p14="http://schemas.microsoft.com/office/powerpoint/2010/main" val="2843105772"/>
      </p:ext>
    </p:extLst>
  </p:cSld>
  <p:clrMap bg1="lt1" tx1="dk1" bg2="lt2" tx2="dk2" accent1="accent1" accent2="accent2" accent3="accent3" accent4="accent4" accent5="accent5" accent6="accent6" hlink="hlink" folHlink="folHlink"/>
  <p:sldLayoutIdLst>
    <p:sldLayoutId id="2147483674" r:id="rId1"/>
    <p:sldLayoutId id="2147483669" r:id="rId2"/>
    <p:sldLayoutId id="2147483671" r:id="rId3"/>
    <p:sldLayoutId id="2147483672" r:id="rId4"/>
    <p:sldLayoutId id="2147483681" r:id="rId5"/>
    <p:sldLayoutId id="2147483675" r:id="rId6"/>
    <p:sldLayoutId id="2147483680" r:id="rId7"/>
  </p:sldLayoutIdLst>
  <p:txStyles>
    <p:titleStyle>
      <a:lvl1pPr algn="l" defTabSz="914400" rtl="0" eaLnBrk="1" latinLnBrk="0" hangingPunct="1">
        <a:lnSpc>
          <a:spcPct val="90000"/>
        </a:lnSpc>
        <a:spcBef>
          <a:spcPct val="0"/>
        </a:spcBef>
        <a:buNone/>
        <a:defRPr sz="3600" kern="1200">
          <a:solidFill>
            <a:schemeClr val="tx1"/>
          </a:solidFill>
          <a:latin typeface="Roboto Mono" pitchFamily="2" charset="0"/>
          <a:ea typeface="Roboto Mono"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6">
          <p15:clr>
            <a:srgbClr val="F26B43"/>
          </p15:clr>
        </p15:guide>
        <p15:guide id="2" pos="3840">
          <p15:clr>
            <a:srgbClr val="F26B43"/>
          </p15:clr>
        </p15:guide>
        <p15:guide id="3" pos="7582">
          <p15:clr>
            <a:srgbClr val="F26B43"/>
          </p15:clr>
        </p15:guide>
        <p15:guide id="4" pos="7106">
          <p15:clr>
            <a:srgbClr val="F26B43"/>
          </p15:clr>
        </p15:guide>
        <p15:guide id="5" pos="5700">
          <p15:clr>
            <a:srgbClr val="F26B43"/>
          </p15:clr>
        </p15:guide>
        <p15:guide id="6" pos="5246">
          <p15:clr>
            <a:srgbClr val="F26B43"/>
          </p15:clr>
        </p15:guide>
        <p15:guide id="7" pos="4770">
          <p15:clr>
            <a:srgbClr val="F26B43"/>
          </p15:clr>
        </p15:guide>
        <p15:guide id="8" pos="3364">
          <p15:clr>
            <a:srgbClr val="F26B43"/>
          </p15:clr>
        </p15:guide>
        <p15:guide id="9" pos="2910">
          <p15:clr>
            <a:srgbClr val="F26B43"/>
          </p15:clr>
        </p15:guide>
        <p15:guide id="10" pos="2434">
          <p15:clr>
            <a:srgbClr val="F26B43"/>
          </p15:clr>
        </p15:guide>
        <p15:guide id="11" pos="1958">
          <p15:clr>
            <a:srgbClr val="F26B43"/>
          </p15:clr>
        </p15:guide>
        <p15:guide id="12" pos="1504">
          <p15:clr>
            <a:srgbClr val="F26B43"/>
          </p15:clr>
        </p15:guide>
        <p15:guide id="13" pos="1028">
          <p15:clr>
            <a:srgbClr val="F26B43"/>
          </p15:clr>
        </p15:guide>
        <p15:guide id="14" pos="574">
          <p15:clr>
            <a:srgbClr val="F26B43"/>
          </p15:clr>
        </p15:guide>
        <p15:guide id="15" pos="98">
          <p15:clr>
            <a:srgbClr val="F26B43"/>
          </p15:clr>
        </p15:guide>
        <p15:guide id="16" pos="4294">
          <p15:clr>
            <a:srgbClr val="F26B43"/>
          </p15:clr>
        </p15:guide>
        <p15:guide id="17" pos="6176">
          <p15:clr>
            <a:srgbClr val="F26B43"/>
          </p15:clr>
        </p15:guide>
        <p15:guide id="18" pos="6652">
          <p15:clr>
            <a:srgbClr val="F26B43"/>
          </p15:clr>
        </p15:guide>
        <p15:guide id="19" orient="horz" pos="414">
          <p15:clr>
            <a:srgbClr val="F26B43"/>
          </p15:clr>
        </p15:guide>
        <p15:guide id="20" orient="horz" pos="731">
          <p15:clr>
            <a:srgbClr val="F26B43"/>
          </p15:clr>
        </p15:guide>
        <p15:guide id="21" orient="horz" pos="1049">
          <p15:clr>
            <a:srgbClr val="F26B43"/>
          </p15:clr>
        </p15:guide>
        <p15:guide id="22" orient="horz" pos="1366">
          <p15:clr>
            <a:srgbClr val="F26B43"/>
          </p15:clr>
        </p15:guide>
        <p15:guide id="23" orient="horz" pos="1684" userDrawn="1">
          <p15:clr>
            <a:srgbClr val="F26B43"/>
          </p15:clr>
        </p15:guide>
        <p15:guide id="24" orient="horz" pos="2001">
          <p15:clr>
            <a:srgbClr val="F26B43"/>
          </p15:clr>
        </p15:guide>
        <p15:guide id="25" orient="horz" pos="2319">
          <p15:clr>
            <a:srgbClr val="F26B43"/>
          </p15:clr>
        </p15:guide>
        <p15:guide id="26" orient="horz" pos="2636">
          <p15:clr>
            <a:srgbClr val="F26B43"/>
          </p15:clr>
        </p15:guide>
        <p15:guide id="27" orient="horz" pos="2954">
          <p15:clr>
            <a:srgbClr val="F26B43"/>
          </p15:clr>
        </p15:guide>
        <p15:guide id="28" orient="horz" pos="3271">
          <p15:clr>
            <a:srgbClr val="F26B43"/>
          </p15:clr>
        </p15:guide>
        <p15:guide id="29" orient="horz" pos="3589">
          <p15:clr>
            <a:srgbClr val="F26B43"/>
          </p15:clr>
        </p15:guide>
        <p15:guide id="30" orient="horz" pos="3906">
          <p15:clr>
            <a:srgbClr val="F26B43"/>
          </p15:clr>
        </p15:guide>
        <p15:guide id="31" orient="horz" pos="422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274"/>
            <a:ext cx="12192001" cy="6857726"/>
          </a:xfrm>
          <a:prstGeom prst="rect">
            <a:avLst/>
          </a:prstGeom>
        </p:spPr>
      </p:pic>
    </p:spTree>
    <p:extLst>
      <p:ext uri="{BB962C8B-B14F-4D97-AF65-F5344CB8AC3E}">
        <p14:creationId xmlns:p14="http://schemas.microsoft.com/office/powerpoint/2010/main" val="3832639352"/>
      </p:ext>
    </p:extLst>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s://www.clir.org/pubs/reports/conway2/index/" TargetMode="External"/><Relationship Id="rId7" Type="http://schemas.openxmlformats.org/officeDocument/2006/relationships/hyperlink" Target="https://arxiv.org/ftp/arxiv/papers/1912/1912.07908.pdf"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www.dlib.org/dlib/september12/vermaaten/09vermaaten.html" TargetMode="External"/><Relationship Id="rId5" Type="http://schemas.openxmlformats.org/officeDocument/2006/relationships/hyperlink" Target="https://www.dcc.ac.uk/sites/default/files/DRAMBORA_Interactive_Manual%5B1%5D.pdf" TargetMode="External"/><Relationship Id="rId4" Type="http://schemas.openxmlformats.org/officeDocument/2006/relationships/hyperlink" Target="http://www.dlib.org/dlib/november05/rosenthal/11rosenthal.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turing.ac.uk/"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arwick.ac.uk/fac/sci/statistics/asr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nationalarchives.shinyapps.io/DiAGRAM-dev/"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hyperlink" Target="https://www.nationalarchives.gov.uk/information-management/manage-information/preserving-digital-records/research-collaboration/safeguarding-the-nations-digital-memo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A collaborative digital preservation </a:t>
            </a:r>
            <a:r>
              <a:rPr lang="en-GB"/>
              <a:t>risk </a:t>
            </a:r>
            <a:r>
              <a:rPr lang="en-GB" smtClean="0"/>
              <a:t>model</a:t>
            </a:r>
            <a:endParaRPr lang="en-GB"/>
          </a:p>
        </p:txBody>
      </p:sp>
      <p:sp>
        <p:nvSpPr>
          <p:cNvPr id="3" name="Text Placeholder 2"/>
          <p:cNvSpPr>
            <a:spLocks noGrp="1"/>
          </p:cNvSpPr>
          <p:nvPr>
            <p:ph type="body" sz="quarter" idx="14"/>
          </p:nvPr>
        </p:nvSpPr>
        <p:spPr/>
        <p:txBody>
          <a:bodyPr/>
          <a:lstStyle/>
          <a:p>
            <a:r>
              <a:rPr lang="en-GB" smtClean="0"/>
              <a:t>David Underdown, Alex Green and Hannah Merwood</a:t>
            </a:r>
            <a:endParaRPr lang="en-GB"/>
          </a:p>
        </p:txBody>
      </p:sp>
      <p:sp>
        <p:nvSpPr>
          <p:cNvPr id="4" name="Text Placeholder 3"/>
          <p:cNvSpPr>
            <a:spLocks noGrp="1"/>
          </p:cNvSpPr>
          <p:nvPr>
            <p:ph type="body" sz="quarter" idx="15"/>
          </p:nvPr>
        </p:nvSpPr>
        <p:spPr>
          <a:xfrm>
            <a:off x="9934576" y="5573134"/>
            <a:ext cx="1977977" cy="345600"/>
          </a:xfrm>
        </p:spPr>
        <p:txBody>
          <a:bodyPr/>
          <a:lstStyle/>
          <a:p>
            <a:r>
              <a:rPr lang="en-GB" smtClean="0"/>
              <a:t>5 August 2020</a:t>
            </a:r>
            <a:endParaRPr lang="en-GB"/>
          </a:p>
        </p:txBody>
      </p:sp>
      <p:pic>
        <p:nvPicPr>
          <p:cNvPr id="13" name="Picture Placeholder 12"/>
          <p:cNvPicPr>
            <a:picLocks noGrp="1" noChangeAspect="1"/>
          </p:cNvPicPr>
          <p:nvPr>
            <p:ph type="pic" sz="quarter" idx="16"/>
          </p:nvPr>
        </p:nvPicPr>
        <p:blipFill>
          <a:blip r:embed="rId2"/>
          <a:srcRect l="56" r="56"/>
          <a:stretch>
            <a:fillRect/>
          </a:stretch>
        </p:blipFill>
        <p:spPr>
          <a:prstGeom prst="rect">
            <a:avLst/>
          </a:prstGeom>
        </p:spPr>
      </p:pic>
      <p:pic>
        <p:nvPicPr>
          <p:cNvPr id="10" name="Picture Placeholder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16003" y="5582659"/>
            <a:ext cx="2500640" cy="955703"/>
          </a:xfrm>
          <a:prstGeom prst="rect">
            <a:avLst/>
          </a:prstGeom>
          <a:ln>
            <a:no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368" y="5607057"/>
            <a:ext cx="1424637" cy="945009"/>
          </a:xfrm>
          <a:prstGeom prst="rect">
            <a:avLst/>
          </a:prstGeom>
        </p:spPr>
      </p:pic>
      <p:pic>
        <p:nvPicPr>
          <p:cNvPr id="12" name="Picture 2" descr="Logo of the EPSRC, the Engineering and Physical Sciences Research Counc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4632" y="5705174"/>
            <a:ext cx="3057525" cy="762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9078692" y="804439"/>
            <a:ext cx="2733441" cy="261610"/>
          </a:xfrm>
          <a:prstGeom prst="rect">
            <a:avLst/>
          </a:prstGeom>
        </p:spPr>
        <p:txBody>
          <a:bodyPr wrap="none">
            <a:spAutoFit/>
          </a:bodyPr>
          <a:lstStyle/>
          <a:p>
            <a:pPr algn="ctr"/>
            <a:r>
              <a:rPr lang="en-GB" sz="1100" smtClean="0">
                <a:solidFill>
                  <a:schemeClr val="bg1">
                    <a:lumMod val="50000"/>
                  </a:schemeClr>
                </a:solidFill>
                <a:latin typeface="+mj-lt"/>
              </a:rPr>
              <a:t>Image copyright </a:t>
            </a:r>
            <a:r>
              <a:rPr lang="en-GB" sz="1100">
                <a:solidFill>
                  <a:schemeClr val="bg1">
                    <a:lumMod val="50000"/>
                  </a:schemeClr>
                </a:solidFill>
                <a:latin typeface="+mj-lt"/>
              </a:rPr>
              <a:t>of the University of Warwick</a:t>
            </a:r>
          </a:p>
        </p:txBody>
      </p:sp>
    </p:spTree>
    <p:extLst>
      <p:ext uri="{BB962C8B-B14F-4D97-AF65-F5344CB8AC3E}">
        <p14:creationId xmlns:p14="http://schemas.microsoft.com/office/powerpoint/2010/main" val="2484465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09861" y="359218"/>
            <a:ext cx="11070913" cy="909143"/>
          </a:xfrm>
        </p:spPr>
        <p:txBody>
          <a:bodyPr/>
          <a:lstStyle/>
          <a:p>
            <a:r>
              <a:rPr lang="en-GB"/>
              <a:t>Why build a new digital preservation risk </a:t>
            </a:r>
            <a:r>
              <a:rPr lang="en-GB"/>
              <a:t>model</a:t>
            </a:r>
            <a:r>
              <a:rPr lang="en-GB" smtClean="0"/>
              <a:t>?</a:t>
            </a:r>
          </a:p>
          <a:p>
            <a:r>
              <a:rPr lang="en-GB" smtClean="0"/>
              <a:t>What already exists?</a:t>
            </a:r>
            <a:endParaRPr lang="en-GB"/>
          </a:p>
          <a:p>
            <a:endParaRPr lang="en-GB"/>
          </a:p>
        </p:txBody>
      </p:sp>
      <p:sp>
        <p:nvSpPr>
          <p:cNvPr id="3" name="Text Placeholder 2"/>
          <p:cNvSpPr>
            <a:spLocks noGrp="1"/>
          </p:cNvSpPr>
          <p:nvPr>
            <p:ph type="body" sz="quarter" idx="13"/>
          </p:nvPr>
        </p:nvSpPr>
        <p:spPr/>
        <p:txBody>
          <a:bodyPr/>
          <a:lstStyle/>
          <a:p>
            <a:pPr marL="342900" indent="-342900">
              <a:buFont typeface="Wingdings" panose="05000000000000000000" pitchFamily="2" charset="2"/>
              <a:buChar char="§"/>
            </a:pPr>
            <a:r>
              <a:rPr lang="en-GB" smtClean="0"/>
              <a:t>1996: Paul Conway</a:t>
            </a:r>
            <a:br>
              <a:rPr lang="en-GB" smtClean="0"/>
            </a:br>
            <a:r>
              <a:rPr lang="en-GB" smtClean="0"/>
              <a:t>“</a:t>
            </a:r>
            <a:r>
              <a:rPr lang="en-GB" smtClean="0">
                <a:hlinkClick r:id="rId3"/>
              </a:rPr>
              <a:t>Preservation in the Digital World</a:t>
            </a:r>
            <a:r>
              <a:rPr lang="en-GB" smtClean="0"/>
              <a:t>”</a:t>
            </a:r>
          </a:p>
          <a:p>
            <a:pPr marL="342900" indent="-342900">
              <a:buFont typeface="Wingdings" panose="05000000000000000000" pitchFamily="2" charset="2"/>
              <a:buChar char="§"/>
            </a:pPr>
            <a:r>
              <a:rPr lang="en-GB"/>
              <a:t>2005: David Rosenthal </a:t>
            </a:r>
            <a:r>
              <a:rPr lang="en-GB"/>
              <a:t>et </a:t>
            </a:r>
            <a:r>
              <a:rPr lang="en-GB" smtClean="0"/>
              <a:t>al </a:t>
            </a:r>
            <a:br>
              <a:rPr lang="en-GB" smtClean="0"/>
            </a:br>
            <a:r>
              <a:rPr lang="en-GB" smtClean="0"/>
              <a:t>“</a:t>
            </a:r>
            <a:r>
              <a:rPr lang="en-GB" smtClean="0">
                <a:hlinkClick r:id="rId4"/>
              </a:rPr>
              <a:t>Requirements </a:t>
            </a:r>
            <a:r>
              <a:rPr lang="en-GB">
                <a:hlinkClick r:id="rId4"/>
              </a:rPr>
              <a:t>for Digital </a:t>
            </a:r>
            <a:r>
              <a:rPr lang="en-GB">
                <a:hlinkClick r:id="rId4"/>
              </a:rPr>
              <a:t>Preservation </a:t>
            </a:r>
            <a:r>
              <a:rPr lang="en-GB" smtClean="0">
                <a:hlinkClick r:id="rId4"/>
              </a:rPr>
              <a:t>Systems: A </a:t>
            </a:r>
            <a:r>
              <a:rPr lang="en-GB">
                <a:hlinkClick r:id="rId4"/>
              </a:rPr>
              <a:t>Bottom-Up </a:t>
            </a:r>
            <a:r>
              <a:rPr lang="en-GB">
                <a:hlinkClick r:id="rId4"/>
              </a:rPr>
              <a:t>Approach</a:t>
            </a:r>
            <a:r>
              <a:rPr lang="en-GB" smtClean="0"/>
              <a:t>”</a:t>
            </a:r>
          </a:p>
          <a:p>
            <a:pPr marL="342900" indent="-342900">
              <a:buFont typeface="Wingdings" panose="05000000000000000000" pitchFamily="2" charset="2"/>
              <a:buChar char="§"/>
            </a:pPr>
            <a:r>
              <a:rPr lang="en-GB" smtClean="0"/>
              <a:t>2008-2015: Donnelly et al</a:t>
            </a:r>
            <a:br>
              <a:rPr lang="en-GB" smtClean="0"/>
            </a:br>
            <a:r>
              <a:rPr lang="en-GB" smtClean="0"/>
              <a:t>“</a:t>
            </a:r>
            <a:r>
              <a:rPr lang="en-GB" smtClean="0">
                <a:hlinkClick r:id="rId5"/>
              </a:rPr>
              <a:t>DRAMBORA</a:t>
            </a:r>
            <a:r>
              <a:rPr lang="en-GB" smtClean="0"/>
              <a:t>”</a:t>
            </a:r>
          </a:p>
          <a:p>
            <a:pPr marL="342900" indent="-342900">
              <a:buFont typeface="Wingdings" panose="05000000000000000000" pitchFamily="2" charset="2"/>
              <a:buChar char="§"/>
            </a:pPr>
            <a:r>
              <a:rPr lang="en-GB"/>
              <a:t>2012: Vermaaten et al</a:t>
            </a:r>
            <a:r>
              <a:rPr lang="en-GB"/>
              <a:t/>
            </a:r>
            <a:br>
              <a:rPr lang="en-GB"/>
            </a:br>
            <a:r>
              <a:rPr lang="en-GB" smtClean="0"/>
              <a:t>“</a:t>
            </a:r>
            <a:r>
              <a:rPr lang="en-GB">
                <a:hlinkClick r:id="rId6"/>
              </a:rPr>
              <a:t>Identifying Threats to Successful </a:t>
            </a:r>
            <a:r>
              <a:rPr lang="en-GB">
                <a:hlinkClick r:id="rId6"/>
              </a:rPr>
              <a:t>Digital </a:t>
            </a:r>
            <a:r>
              <a:rPr lang="en-GB" smtClean="0">
                <a:hlinkClick r:id="rId6"/>
              </a:rPr>
              <a:t>Preservation</a:t>
            </a:r>
            <a:r>
              <a:rPr lang="en-GB">
                <a:hlinkClick r:id="rId6"/>
              </a:rPr>
              <a:t>: the SPOT Model for </a:t>
            </a:r>
            <a:r>
              <a:rPr lang="en-GB">
                <a:hlinkClick r:id="rId6"/>
              </a:rPr>
              <a:t>Risk </a:t>
            </a:r>
            <a:r>
              <a:rPr lang="en-GB" smtClean="0">
                <a:hlinkClick r:id="rId6"/>
              </a:rPr>
              <a:t>Assessment</a:t>
            </a:r>
            <a:r>
              <a:rPr lang="en-GB" smtClean="0"/>
              <a:t>”</a:t>
            </a:r>
          </a:p>
          <a:p>
            <a:pPr marL="342900" indent="-342900">
              <a:buFont typeface="Wingdings" panose="05000000000000000000" pitchFamily="2" charset="2"/>
              <a:buChar char="§"/>
            </a:pPr>
            <a:r>
              <a:rPr lang="en-GB"/>
              <a:t>2020: Altman and Landau</a:t>
            </a:r>
            <a:r>
              <a:rPr lang="en-GB"/>
              <a:t/>
            </a:r>
            <a:br>
              <a:rPr lang="en-GB"/>
            </a:br>
            <a:r>
              <a:rPr lang="en-GB" smtClean="0"/>
              <a:t>“</a:t>
            </a:r>
            <a:r>
              <a:rPr lang="en-GB" smtClean="0">
                <a:hlinkClick r:id="rId7"/>
              </a:rPr>
              <a:t>Selecting efficient and reliable preservation strategies: modeling long-term</a:t>
            </a:r>
            <a:br>
              <a:rPr lang="en-GB" smtClean="0">
                <a:hlinkClick r:id="rId7"/>
              </a:rPr>
            </a:br>
            <a:r>
              <a:rPr lang="en-GB" smtClean="0">
                <a:hlinkClick r:id="rId7"/>
              </a:rPr>
              <a:t>information integrity using large-scale hierarchical discrete event simulation</a:t>
            </a:r>
            <a:r>
              <a:rPr lang="en-GB" smtClean="0"/>
              <a:t>”</a:t>
            </a:r>
            <a:endParaRPr lang="en-GB"/>
          </a:p>
        </p:txBody>
      </p:sp>
    </p:spTree>
    <p:extLst>
      <p:ext uri="{BB962C8B-B14F-4D97-AF65-F5344CB8AC3E}">
        <p14:creationId xmlns:p14="http://schemas.microsoft.com/office/powerpoint/2010/main" val="1142898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smtClean="0"/>
              <a:t>What’s missing?</a:t>
            </a:r>
            <a:endParaRPr lang="en-GB"/>
          </a:p>
        </p:txBody>
      </p:sp>
      <p:sp>
        <p:nvSpPr>
          <p:cNvPr id="3" name="Text Placeholder 2"/>
          <p:cNvSpPr>
            <a:spLocks noGrp="1"/>
          </p:cNvSpPr>
          <p:nvPr>
            <p:ph type="body" sz="quarter" idx="13"/>
          </p:nvPr>
        </p:nvSpPr>
        <p:spPr/>
        <p:txBody>
          <a:bodyPr/>
          <a:lstStyle/>
          <a:p>
            <a:pPr marL="342900" indent="-342900">
              <a:buFont typeface="Wingdings" panose="05000000000000000000" pitchFamily="2" charset="2"/>
              <a:buChar char="§"/>
            </a:pPr>
            <a:r>
              <a:rPr lang="en-GB" smtClean="0"/>
              <a:t>A general quantitative model</a:t>
            </a:r>
          </a:p>
          <a:p>
            <a:pPr marL="1028700" lvl="1" indent="-342900">
              <a:buFont typeface="Wingdings" panose="05000000000000000000" pitchFamily="2" charset="2"/>
              <a:buChar char="§"/>
            </a:pPr>
            <a:r>
              <a:rPr lang="en-GB" sz="2000" smtClean="0"/>
              <a:t>The general models are qualitative</a:t>
            </a:r>
          </a:p>
          <a:p>
            <a:pPr marL="1028700" lvl="1" indent="-342900">
              <a:buFont typeface="Wingdings" panose="05000000000000000000" pitchFamily="2" charset="2"/>
              <a:buChar char="§"/>
            </a:pPr>
            <a:r>
              <a:rPr lang="en-GB" sz="2000" smtClean="0"/>
              <a:t>The quantitative models cover only certain risks</a:t>
            </a:r>
          </a:p>
          <a:p>
            <a:pPr marL="342900" indent="-342900">
              <a:buFont typeface="Wingdings" panose="05000000000000000000" pitchFamily="2" charset="2"/>
              <a:buChar char="§"/>
            </a:pPr>
            <a:r>
              <a:rPr lang="en-GB" smtClean="0"/>
              <a:t>Hard to compare different types of risk against each other</a:t>
            </a:r>
          </a:p>
          <a:p>
            <a:pPr marL="342900" indent="-342900">
              <a:buFont typeface="Wingdings" panose="05000000000000000000" pitchFamily="2" charset="2"/>
              <a:buChar char="§"/>
            </a:pPr>
            <a:r>
              <a:rPr lang="en-GB" smtClean="0"/>
              <a:t>With limited resources, which risks should we mitigate first?</a:t>
            </a:r>
          </a:p>
          <a:p>
            <a:pPr marL="342900" indent="-342900">
              <a:buFont typeface="Wingdings" panose="05000000000000000000" pitchFamily="2" charset="2"/>
              <a:buChar char="§"/>
            </a:pPr>
            <a:r>
              <a:rPr lang="en-GB" smtClean="0"/>
              <a:t>How do we demonstrate value for money to stakeholders?</a:t>
            </a:r>
          </a:p>
          <a:p>
            <a:pPr marL="342900" indent="-342900">
              <a:buFont typeface="Wingdings" panose="05000000000000000000" pitchFamily="2" charset="2"/>
              <a:buChar char="§"/>
            </a:pPr>
            <a:r>
              <a:rPr lang="en-GB" smtClean="0"/>
              <a:t>Conversely, how do we make effective business cases?</a:t>
            </a:r>
          </a:p>
          <a:p>
            <a:pPr marL="342900" indent="-342900">
              <a:buFont typeface="Wingdings" panose="05000000000000000000" pitchFamily="2" charset="2"/>
              <a:buChar char="§"/>
            </a:pPr>
            <a:r>
              <a:rPr lang="en-GB" smtClean="0"/>
              <a:t>Lots of accepted good practice</a:t>
            </a:r>
          </a:p>
          <a:p>
            <a:pPr marL="1028700" lvl="1" indent="-342900">
              <a:buFont typeface="Wingdings" panose="05000000000000000000" pitchFamily="2" charset="2"/>
              <a:buChar char="§"/>
            </a:pPr>
            <a:r>
              <a:rPr lang="en-GB" sz="2000" smtClean="0"/>
              <a:t>OAIS</a:t>
            </a:r>
          </a:p>
          <a:p>
            <a:pPr marL="1028700" lvl="1" indent="-342900">
              <a:buFont typeface="Wingdings" panose="05000000000000000000" pitchFamily="2" charset="2"/>
              <a:buChar char="§"/>
            </a:pPr>
            <a:r>
              <a:rPr lang="en-GB" sz="2000" smtClean="0"/>
              <a:t>NDSA Levels of Preservation etc</a:t>
            </a:r>
          </a:p>
          <a:p>
            <a:pPr marL="342900" indent="-342900">
              <a:buFont typeface="Wingdings" panose="05000000000000000000" pitchFamily="2" charset="2"/>
              <a:buChar char="§"/>
            </a:pPr>
            <a:r>
              <a:rPr lang="en-GB" smtClean="0"/>
              <a:t>But is it truly rooted in reality?</a:t>
            </a:r>
            <a:endParaRPr lang="en-GB"/>
          </a:p>
        </p:txBody>
      </p:sp>
    </p:spTree>
    <p:extLst>
      <p:ext uri="{BB962C8B-B14F-4D97-AF65-F5344CB8AC3E}">
        <p14:creationId xmlns:p14="http://schemas.microsoft.com/office/powerpoint/2010/main" val="383603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smtClean="0"/>
              <a:t>Enter Bayes</a:t>
            </a:r>
            <a:endParaRPr lang="en-GB"/>
          </a:p>
        </p:txBody>
      </p:sp>
      <p:sp>
        <p:nvSpPr>
          <p:cNvPr id="3" name="Text Placeholder 2"/>
          <p:cNvSpPr>
            <a:spLocks noGrp="1"/>
          </p:cNvSpPr>
          <p:nvPr>
            <p:ph type="body" sz="quarter" idx="13"/>
          </p:nvPr>
        </p:nvSpPr>
        <p:spPr/>
        <p:txBody>
          <a:bodyPr/>
          <a:lstStyle/>
          <a:p>
            <a:pPr marL="342900" indent="-342900">
              <a:buFont typeface="Wingdings" panose="05000000000000000000" pitchFamily="2" charset="2"/>
              <a:buChar char="§"/>
            </a:pPr>
            <a:r>
              <a:rPr lang="en-GB" smtClean="0"/>
              <a:t>Revd Thomas Bayes (c1701-1761), non-conformist minister and mathematician</a:t>
            </a:r>
          </a:p>
          <a:p>
            <a:pPr marL="342900" indent="-342900">
              <a:buFont typeface="Wingdings" panose="05000000000000000000" pitchFamily="2" charset="2"/>
              <a:buChar char="§"/>
            </a:pPr>
            <a:endParaRPr lang="en-GB"/>
          </a:p>
          <a:p>
            <a:pPr marL="342900" indent="-342900">
              <a:buFont typeface="Wingdings" panose="05000000000000000000" pitchFamily="2" charset="2"/>
              <a:buChar char="§"/>
            </a:pPr>
            <a:r>
              <a:rPr lang="en-GB" smtClean="0"/>
              <a:t>He solved a particular case of a more general problem in probability, given a bag containing a mixture of black and white balls, what can you say about the likely ratio of black and white balls, given a known sample of ball pulled from the bag?</a:t>
            </a:r>
          </a:p>
          <a:p>
            <a:pPr marL="342900" indent="-342900">
              <a:buFont typeface="Wingdings" panose="05000000000000000000" pitchFamily="2" charset="2"/>
              <a:buChar char="§"/>
            </a:pPr>
            <a:endParaRPr lang="en-GB"/>
          </a:p>
          <a:p>
            <a:pPr marL="342900" indent="-342900">
              <a:buFont typeface="Wingdings" panose="05000000000000000000" pitchFamily="2" charset="2"/>
              <a:buChar char="§"/>
            </a:pPr>
            <a:r>
              <a:rPr lang="en-GB" smtClean="0"/>
              <a:t>The general field now takes his name</a:t>
            </a:r>
          </a:p>
          <a:p>
            <a:pPr marL="342900" indent="-342900">
              <a:buFont typeface="Wingdings" panose="05000000000000000000" pitchFamily="2" charset="2"/>
              <a:buChar char="§"/>
            </a:pPr>
            <a:endParaRPr lang="en-GB"/>
          </a:p>
          <a:p>
            <a:pPr marL="342900" indent="-342900">
              <a:buFont typeface="Wingdings" panose="05000000000000000000" pitchFamily="2" charset="2"/>
              <a:buChar char="§"/>
            </a:pPr>
            <a:r>
              <a:rPr lang="en-GB" smtClean="0"/>
              <a:t>Bayesian models give rigorous methods for dealing with uncertain and changing knowledge about a system, and for incorporating expert judgement where hard statistical data is not available</a:t>
            </a:r>
            <a:endParaRPr lang="en-GB"/>
          </a:p>
        </p:txBody>
      </p:sp>
    </p:spTree>
    <p:extLst>
      <p:ext uri="{BB962C8B-B14F-4D97-AF65-F5344CB8AC3E}">
        <p14:creationId xmlns:p14="http://schemas.microsoft.com/office/powerpoint/2010/main" val="3925384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22655" t="-1372" r="-20412" b="-134"/>
          <a:stretch/>
        </p:blipFill>
        <p:spPr/>
      </p:pic>
      <p:sp>
        <p:nvSpPr>
          <p:cNvPr id="3" name="Text Placeholder 2"/>
          <p:cNvSpPr>
            <a:spLocks noGrp="1"/>
          </p:cNvSpPr>
          <p:nvPr>
            <p:ph type="body" sz="quarter" idx="15"/>
          </p:nvPr>
        </p:nvSpPr>
        <p:spPr/>
        <p:txBody>
          <a:bodyPr/>
          <a:lstStyle/>
          <a:p>
            <a:r>
              <a:rPr lang="en-GB" smtClean="0"/>
              <a:t>Initial research model</a:t>
            </a:r>
            <a:endParaRPr lang="en-GB"/>
          </a:p>
        </p:txBody>
      </p:sp>
    </p:spTree>
    <p:extLst>
      <p:ext uri="{BB962C8B-B14F-4D97-AF65-F5344CB8AC3E}">
        <p14:creationId xmlns:p14="http://schemas.microsoft.com/office/powerpoint/2010/main" val="743106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smtClean="0"/>
              <a:t>Building collaborative partnerships</a:t>
            </a:r>
            <a:endParaRPr lang="en-GB"/>
          </a:p>
        </p:txBody>
      </p:sp>
      <p:sp>
        <p:nvSpPr>
          <p:cNvPr id="3" name="Text Placeholder 2"/>
          <p:cNvSpPr>
            <a:spLocks noGrp="1"/>
          </p:cNvSpPr>
          <p:nvPr>
            <p:ph type="body" sz="quarter" idx="13"/>
          </p:nvPr>
        </p:nvSpPr>
        <p:spPr/>
        <p:txBody>
          <a:bodyPr/>
          <a:lstStyle/>
          <a:p>
            <a:pPr marL="342900" indent="-342900">
              <a:buFont typeface="Wingdings" panose="05000000000000000000" pitchFamily="2" charset="2"/>
              <a:buChar char="§"/>
            </a:pPr>
            <a:r>
              <a:rPr lang="en-GB" smtClean="0">
                <a:hlinkClick r:id="rId3"/>
              </a:rPr>
              <a:t>Alan Turing Institute</a:t>
            </a:r>
            <a:endParaRPr lang="en-GB" smtClean="0"/>
          </a:p>
          <a:p>
            <a:pPr marL="1028700" lvl="1" indent="-342900">
              <a:buFont typeface="Wingdings" panose="05000000000000000000" pitchFamily="2" charset="2"/>
              <a:buChar char="§"/>
            </a:pPr>
            <a:r>
              <a:rPr lang="en-GB" sz="2000"/>
              <a:t>the </a:t>
            </a:r>
            <a:r>
              <a:rPr lang="en-GB" sz="2000" smtClean="0"/>
              <a:t>UK’s national </a:t>
            </a:r>
            <a:r>
              <a:rPr lang="en-GB" sz="2000"/>
              <a:t>institute for </a:t>
            </a:r>
            <a:r>
              <a:rPr lang="en-GB" sz="2000"/>
              <a:t>data </a:t>
            </a:r>
            <a:r>
              <a:rPr lang="en-GB" sz="2000" smtClean="0"/>
              <a:t>science and artificial intelligence</a:t>
            </a:r>
          </a:p>
          <a:p>
            <a:pPr marL="1028700" lvl="1" indent="-342900">
              <a:buFont typeface="Wingdings" panose="05000000000000000000" pitchFamily="2" charset="2"/>
              <a:buChar char="§"/>
            </a:pPr>
            <a:r>
              <a:rPr lang="en-GB" sz="2000"/>
              <a:t>“</a:t>
            </a:r>
            <a:r>
              <a:rPr lang="en-GB" sz="2000" smtClean="0"/>
              <a:t>collaborate[s] </a:t>
            </a:r>
            <a:r>
              <a:rPr lang="en-GB" sz="2000"/>
              <a:t>with universities, businesses and public and third sector organisations to apply this research to real-world problems, with lasting effects for science, the economy, and the world we </a:t>
            </a:r>
            <a:r>
              <a:rPr lang="en-GB" sz="2000"/>
              <a:t>live </a:t>
            </a:r>
            <a:r>
              <a:rPr lang="en-GB" sz="2000" smtClean="0"/>
              <a:t>in”</a:t>
            </a:r>
          </a:p>
          <a:p>
            <a:pPr marL="342900" indent="-342900">
              <a:buFont typeface="Wingdings" panose="05000000000000000000" pitchFamily="2" charset="2"/>
              <a:buChar char="§"/>
            </a:pPr>
            <a:r>
              <a:rPr lang="en-GB" smtClean="0"/>
              <a:t>University of Warwick, </a:t>
            </a:r>
            <a:r>
              <a:rPr lang="en-GB" smtClean="0">
                <a:hlinkClick r:id="rId4"/>
              </a:rPr>
              <a:t>Applied Statistics &amp; Risk Unit</a:t>
            </a:r>
            <a:endParaRPr lang="en-GB" smtClean="0"/>
          </a:p>
          <a:p>
            <a:pPr marL="1028700" lvl="1" indent="-342900">
              <a:buFont typeface="Wingdings" panose="05000000000000000000" pitchFamily="2" charset="2"/>
              <a:buChar char="§"/>
            </a:pPr>
            <a:r>
              <a:rPr lang="en-GB" sz="2000"/>
              <a:t>“has a remit to encourage and co-ordinate external partnerships which enable the early applications of theoretical, methodological and algorithmic </a:t>
            </a:r>
            <a:r>
              <a:rPr lang="en-GB" sz="2000"/>
              <a:t>developments</a:t>
            </a:r>
            <a:r>
              <a:rPr lang="en-GB" sz="2000" smtClean="0"/>
              <a:t>.”</a:t>
            </a:r>
          </a:p>
          <a:p>
            <a:pPr marL="342900" indent="-342900">
              <a:buFont typeface="Wingdings" panose="05000000000000000000" pitchFamily="2" charset="2"/>
              <a:buChar char="§"/>
            </a:pPr>
            <a:r>
              <a:rPr lang="en-GB" smtClean="0"/>
              <a:t>Archives</a:t>
            </a:r>
          </a:p>
          <a:p>
            <a:pPr marL="1028700" lvl="1" indent="-342900">
              <a:buFont typeface="Wingdings" panose="05000000000000000000" pitchFamily="2" charset="2"/>
              <a:buChar char="§"/>
            </a:pPr>
            <a:r>
              <a:rPr lang="en-GB" sz="2000" smtClean="0"/>
              <a:t>In addition to being the archive of the UK government, The National Archives has a formal remit to provide leadership and direction for the wider archives sector in the UK</a:t>
            </a:r>
            <a:endParaRPr lang="en-GB" sz="2000"/>
          </a:p>
        </p:txBody>
      </p:sp>
    </p:spTree>
    <p:extLst>
      <p:ext uri="{BB962C8B-B14F-4D97-AF65-F5344CB8AC3E}">
        <p14:creationId xmlns:p14="http://schemas.microsoft.com/office/powerpoint/2010/main" val="1953772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7368" y="512425"/>
            <a:ext cx="11488397" cy="4471788"/>
          </a:xfrm>
          <a:prstGeom prst="rect">
            <a:avLst/>
          </a:prstGeom>
        </p:spPr>
      </p:pic>
      <p:grpSp>
        <p:nvGrpSpPr>
          <p:cNvPr id="19" name="Group 18"/>
          <p:cNvGrpSpPr/>
          <p:nvPr/>
        </p:nvGrpSpPr>
        <p:grpSpPr>
          <a:xfrm>
            <a:off x="5300665" y="4520201"/>
            <a:ext cx="3537892" cy="1295009"/>
            <a:chOff x="5343521" y="4679612"/>
            <a:chExt cx="3537892" cy="1295009"/>
          </a:xfrm>
        </p:grpSpPr>
        <p:sp>
          <p:nvSpPr>
            <p:cNvPr id="4" name="Oval 3"/>
            <p:cNvSpPr/>
            <p:nvPr/>
          </p:nvSpPr>
          <p:spPr>
            <a:xfrm>
              <a:off x="5343521" y="4679612"/>
              <a:ext cx="1250731" cy="304328"/>
            </a:xfrm>
            <a:prstGeom prst="ellipse">
              <a:avLst/>
            </a:prstGeom>
            <a:solidFill>
              <a:schemeClr val="accent6">
                <a:lumMod val="60000"/>
                <a:lumOff val="40000"/>
                <a:alpha val="25098"/>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7205013" y="4802849"/>
              <a:ext cx="1676400" cy="296498"/>
            </a:xfrm>
            <a:prstGeom prst="ellipse">
              <a:avLst/>
            </a:prstGeom>
            <a:solidFill>
              <a:schemeClr val="accent6">
                <a:lumMod val="60000"/>
                <a:lumOff val="40000"/>
                <a:alpha val="25098"/>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5906814" y="5143624"/>
              <a:ext cx="2081048" cy="830997"/>
            </a:xfrm>
            <a:prstGeom prst="rect">
              <a:avLst/>
            </a:prstGeom>
            <a:noFill/>
          </p:spPr>
          <p:txBody>
            <a:bodyPr wrap="square" rtlCol="0">
              <a:spAutoFit/>
            </a:bodyPr>
            <a:lstStyle/>
            <a:p>
              <a:pPr algn="ctr"/>
              <a:r>
                <a:rPr lang="en-GB" sz="1600" b="1" dirty="0"/>
                <a:t>Digital preservation outcomes</a:t>
              </a:r>
            </a:p>
          </p:txBody>
        </p:sp>
        <p:cxnSp>
          <p:nvCxnSpPr>
            <p:cNvPr id="9" name="Straight Arrow Connector 8"/>
            <p:cNvCxnSpPr/>
            <p:nvPr/>
          </p:nvCxnSpPr>
          <p:spPr>
            <a:xfrm flipV="1">
              <a:off x="7574359" y="5220344"/>
              <a:ext cx="294290" cy="1130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054855" y="5079462"/>
              <a:ext cx="262096" cy="2024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Text Placeholder 2"/>
          <p:cNvSpPr txBox="1">
            <a:spLocks/>
          </p:cNvSpPr>
          <p:nvPr/>
        </p:nvSpPr>
        <p:spPr>
          <a:xfrm>
            <a:off x="86936" y="4157662"/>
            <a:ext cx="4519613" cy="1876287"/>
          </a:xfrm>
          <a:prstGeom prst="rect">
            <a:avLst/>
          </a:prstGeom>
          <a:solidFill>
            <a:schemeClr val="accent3">
              <a:lumMod val="20000"/>
              <a:lumOff val="80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3000"/>
              </a:lnSpc>
            </a:pPr>
            <a:r>
              <a:rPr lang="en-GB" sz="1800" dirty="0" smtClean="0"/>
              <a:t>Renderability</a:t>
            </a:r>
            <a:r>
              <a:rPr lang="en-GB" sz="1800" dirty="0"/>
              <a:t>: The object is a sufficiently useful representation of the original file</a:t>
            </a:r>
            <a:r>
              <a:rPr lang="en-GB" sz="1800" dirty="0" smtClean="0"/>
              <a:t>.</a:t>
            </a:r>
          </a:p>
          <a:p>
            <a:pPr>
              <a:lnSpc>
                <a:spcPct val="113000"/>
              </a:lnSpc>
            </a:pPr>
            <a:r>
              <a:rPr lang="en-GB" sz="1800" dirty="0" smtClean="0"/>
              <a:t>Intellectual </a:t>
            </a:r>
            <a:r>
              <a:rPr lang="en-GB" sz="1800" dirty="0"/>
              <a:t>control: Having full knowledge of the material content, provenance and conditions of use.</a:t>
            </a:r>
          </a:p>
          <a:p>
            <a:pPr>
              <a:lnSpc>
                <a:spcPct val="114000"/>
              </a:lnSpc>
            </a:pPr>
            <a:endParaRPr lang="en-GB" sz="1800" dirty="0"/>
          </a:p>
        </p:txBody>
      </p:sp>
      <p:sp>
        <p:nvSpPr>
          <p:cNvPr id="2" name="Oval 1"/>
          <p:cNvSpPr/>
          <p:nvPr/>
        </p:nvSpPr>
        <p:spPr>
          <a:xfrm>
            <a:off x="3657602" y="2129882"/>
            <a:ext cx="1343023" cy="327568"/>
          </a:xfrm>
          <a:prstGeom prst="ellipse">
            <a:avLst/>
          </a:prstGeom>
          <a:solidFill>
            <a:srgbClr val="FFDC79">
              <a:alpha val="20000"/>
            </a:srgbClr>
          </a:solidFill>
          <a:ln w="38100">
            <a:solidFill>
              <a:schemeClr val="accent4"/>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3" name="Text Placeholder 1"/>
          <p:cNvSpPr>
            <a:spLocks noGrp="1"/>
          </p:cNvSpPr>
          <p:nvPr>
            <p:ph type="body" sz="quarter" idx="12"/>
          </p:nvPr>
        </p:nvSpPr>
        <p:spPr>
          <a:xfrm>
            <a:off x="329406" y="146153"/>
            <a:ext cx="9342437" cy="725487"/>
          </a:xfrm>
        </p:spPr>
        <p:txBody>
          <a:bodyPr/>
          <a:lstStyle/>
          <a:p>
            <a:r>
              <a:rPr lang="en-GB" smtClean="0"/>
              <a:t>Digital Preservation Bayesian Network</a:t>
            </a:r>
            <a:endParaRPr lang="en-GB" dirty="0"/>
          </a:p>
        </p:txBody>
      </p:sp>
      <p:sp>
        <p:nvSpPr>
          <p:cNvPr id="3" name="Rectangle 2"/>
          <p:cNvSpPr/>
          <p:nvPr/>
        </p:nvSpPr>
        <p:spPr>
          <a:xfrm>
            <a:off x="5197925" y="5844089"/>
            <a:ext cx="3413114" cy="261610"/>
          </a:xfrm>
          <a:prstGeom prst="rect">
            <a:avLst/>
          </a:prstGeom>
        </p:spPr>
        <p:txBody>
          <a:bodyPr wrap="none">
            <a:spAutoFit/>
          </a:bodyPr>
          <a:lstStyle/>
          <a:p>
            <a:pPr algn="ctr"/>
            <a:r>
              <a:rPr lang="en-GB" sz="1100">
                <a:solidFill>
                  <a:schemeClr val="bg1">
                    <a:lumMod val="50000"/>
                  </a:schemeClr>
                </a:solidFill>
                <a:latin typeface="+mj-lt"/>
              </a:rPr>
              <a:t>Copyright of the University of Warwick</a:t>
            </a:r>
          </a:p>
        </p:txBody>
      </p:sp>
    </p:spTree>
    <p:extLst>
      <p:ext uri="{BB962C8B-B14F-4D97-AF65-F5344CB8AC3E}">
        <p14:creationId xmlns:p14="http://schemas.microsoft.com/office/powerpoint/2010/main" val="156266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smtClean="0"/>
              <a:t>What is expert elicitation?</a:t>
            </a:r>
            <a:endParaRPr lang="en-GB"/>
          </a:p>
        </p:txBody>
      </p:sp>
      <p:graphicFrame>
        <p:nvGraphicFramePr>
          <p:cNvPr id="3" name="Diagram 2"/>
          <p:cNvGraphicFramePr/>
          <p:nvPr>
            <p:extLst>
              <p:ext uri="{D42A27DB-BD31-4B8C-83A1-F6EECF244321}">
                <p14:modId xmlns:p14="http://schemas.microsoft.com/office/powerpoint/2010/main" val="3470411844"/>
              </p:ext>
            </p:extLst>
          </p:nvPr>
        </p:nvGraphicFramePr>
        <p:xfrm>
          <a:off x="409433" y="1230045"/>
          <a:ext cx="6147840" cy="4065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7757618" y="3985907"/>
            <a:ext cx="3589361" cy="769441"/>
          </a:xfrm>
          <a:prstGeom prst="rect">
            <a:avLst/>
          </a:prstGeom>
        </p:spPr>
        <p:txBody>
          <a:bodyPr wrap="square">
            <a:spAutoFit/>
          </a:bodyPr>
          <a:lstStyle/>
          <a:p>
            <a:pPr algn="ctr"/>
            <a:r>
              <a:rPr lang="en-GB" sz="1100" smtClean="0">
                <a:solidFill>
                  <a:schemeClr val="bg1">
                    <a:lumMod val="50000"/>
                  </a:schemeClr>
                </a:solidFill>
                <a:latin typeface="+mj-lt"/>
              </a:rPr>
              <a:t>Range graph from round 1 of the elicitation exercise</a:t>
            </a:r>
          </a:p>
          <a:p>
            <a:pPr algn="ctr"/>
            <a:endParaRPr lang="en-GB" sz="1100" smtClean="0">
              <a:solidFill>
                <a:schemeClr val="bg1">
                  <a:lumMod val="50000"/>
                </a:schemeClr>
              </a:solidFill>
              <a:latin typeface="+mj-lt"/>
            </a:endParaRPr>
          </a:p>
          <a:p>
            <a:pPr algn="ctr"/>
            <a:r>
              <a:rPr lang="en-GB" sz="1100" smtClean="0">
                <a:solidFill>
                  <a:schemeClr val="bg1">
                    <a:lumMod val="50000"/>
                  </a:schemeClr>
                </a:solidFill>
                <a:latin typeface="+mj-lt"/>
              </a:rPr>
              <a:t>Copyright of the University of Warwick</a:t>
            </a:r>
            <a:endParaRPr lang="en-GB" sz="1100">
              <a:solidFill>
                <a:schemeClr val="bg1">
                  <a:lumMod val="50000"/>
                </a:schemeClr>
              </a:solidFill>
              <a:latin typeface="+mj-lt"/>
            </a:endParaRP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66707" y="1448307"/>
            <a:ext cx="5171184" cy="2603181"/>
          </a:xfrm>
          <a:prstGeom prst="rect">
            <a:avLst/>
          </a:prstGeom>
        </p:spPr>
      </p:pic>
    </p:spTree>
    <p:extLst>
      <p:ext uri="{BB962C8B-B14F-4D97-AF65-F5344CB8AC3E}">
        <p14:creationId xmlns:p14="http://schemas.microsoft.com/office/powerpoint/2010/main" val="122547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10F82496-2C31-483C-988E-538D36B00D85}"/>
                                            </p:graphicEl>
                                          </p:spTgt>
                                        </p:tgtEl>
                                        <p:attrNameLst>
                                          <p:attrName>style.visibility</p:attrName>
                                        </p:attrNameLst>
                                      </p:cBhvr>
                                      <p:to>
                                        <p:strVal val="visible"/>
                                      </p:to>
                                    </p:set>
                                    <p:animEffect transition="in" filter="fade">
                                      <p:cBhvr>
                                        <p:cTn id="7" dur="500"/>
                                        <p:tgtEl>
                                          <p:spTgt spid="3">
                                            <p:graphicEl>
                                              <a:dgm id="{10F82496-2C31-483C-988E-538D36B00D8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E74DC544-2CCE-4907-B2B4-0E4157052C66}"/>
                                            </p:graphicEl>
                                          </p:spTgt>
                                        </p:tgtEl>
                                        <p:attrNameLst>
                                          <p:attrName>style.visibility</p:attrName>
                                        </p:attrNameLst>
                                      </p:cBhvr>
                                      <p:to>
                                        <p:strVal val="visible"/>
                                      </p:to>
                                    </p:set>
                                    <p:animEffect transition="in" filter="fade">
                                      <p:cBhvr>
                                        <p:cTn id="12" dur="500"/>
                                        <p:tgtEl>
                                          <p:spTgt spid="3">
                                            <p:graphicEl>
                                              <a:dgm id="{E74DC544-2CCE-4907-B2B4-0E4157052C6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D7736016-E0EE-4080-BA2A-99777DFE3BBA}"/>
                                            </p:graphicEl>
                                          </p:spTgt>
                                        </p:tgtEl>
                                        <p:attrNameLst>
                                          <p:attrName>style.visibility</p:attrName>
                                        </p:attrNameLst>
                                      </p:cBhvr>
                                      <p:to>
                                        <p:strVal val="visible"/>
                                      </p:to>
                                    </p:set>
                                    <p:animEffect transition="in" filter="fade">
                                      <p:cBhvr>
                                        <p:cTn id="15" dur="500"/>
                                        <p:tgtEl>
                                          <p:spTgt spid="3">
                                            <p:graphicEl>
                                              <a:dgm id="{D7736016-E0EE-4080-BA2A-99777DFE3BB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6A948BC6-7358-4162-BF54-1A67DE6C01E2}"/>
                                            </p:graphicEl>
                                          </p:spTgt>
                                        </p:tgtEl>
                                        <p:attrNameLst>
                                          <p:attrName>style.visibility</p:attrName>
                                        </p:attrNameLst>
                                      </p:cBhvr>
                                      <p:to>
                                        <p:strVal val="visible"/>
                                      </p:to>
                                    </p:set>
                                    <p:animEffect transition="in" filter="fade">
                                      <p:cBhvr>
                                        <p:cTn id="20" dur="500"/>
                                        <p:tgtEl>
                                          <p:spTgt spid="3">
                                            <p:graphicEl>
                                              <a:dgm id="{6A948BC6-7358-4162-BF54-1A67DE6C01E2}"/>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C98415D8-E24D-4A87-BC76-B12CC531A5BC}"/>
                                            </p:graphicEl>
                                          </p:spTgt>
                                        </p:tgtEl>
                                        <p:attrNameLst>
                                          <p:attrName>style.visibility</p:attrName>
                                        </p:attrNameLst>
                                      </p:cBhvr>
                                      <p:to>
                                        <p:strVal val="visible"/>
                                      </p:to>
                                    </p:set>
                                    <p:animEffect transition="in" filter="fade">
                                      <p:cBhvr>
                                        <p:cTn id="23" dur="500"/>
                                        <p:tgtEl>
                                          <p:spTgt spid="3">
                                            <p:graphicEl>
                                              <a:dgm id="{C98415D8-E24D-4A87-BC76-B12CC531A5B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graphicEl>
                                              <a:dgm id="{41FB5A6B-FD0E-4B2F-AEFB-3FFB9AC1F093}"/>
                                            </p:graphicEl>
                                          </p:spTgt>
                                        </p:tgtEl>
                                        <p:attrNameLst>
                                          <p:attrName>style.visibility</p:attrName>
                                        </p:attrNameLst>
                                      </p:cBhvr>
                                      <p:to>
                                        <p:strVal val="visible"/>
                                      </p:to>
                                    </p:set>
                                    <p:animEffect transition="in" filter="fade">
                                      <p:cBhvr>
                                        <p:cTn id="28" dur="500"/>
                                        <p:tgtEl>
                                          <p:spTgt spid="3">
                                            <p:graphicEl>
                                              <a:dgm id="{41FB5A6B-FD0E-4B2F-AEFB-3FFB9AC1F093}"/>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graphicEl>
                                              <a:dgm id="{4472B58A-B911-439E-B35D-E6569AD4291A}"/>
                                            </p:graphicEl>
                                          </p:spTgt>
                                        </p:tgtEl>
                                        <p:attrNameLst>
                                          <p:attrName>style.visibility</p:attrName>
                                        </p:attrNameLst>
                                      </p:cBhvr>
                                      <p:to>
                                        <p:strVal val="visible"/>
                                      </p:to>
                                    </p:set>
                                    <p:animEffect transition="in" filter="fade">
                                      <p:cBhvr>
                                        <p:cTn id="31" dur="500"/>
                                        <p:tgtEl>
                                          <p:spTgt spid="3">
                                            <p:graphicEl>
                                              <a:dgm id="{4472B58A-B911-439E-B35D-E6569AD4291A}"/>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574891" y="1117644"/>
            <a:ext cx="6432230" cy="4855548"/>
          </a:xfrm>
        </p:spPr>
        <p:txBody>
          <a:bodyPr/>
          <a:lstStyle/>
          <a:p>
            <a:r>
              <a:rPr lang="en-GB">
                <a:hlinkClick r:id="rId3"/>
              </a:rPr>
              <a:t>https://</a:t>
            </a:r>
            <a:r>
              <a:rPr lang="en-GB">
                <a:hlinkClick r:id="rId3"/>
              </a:rPr>
              <a:t>nationalarchives.shinyapps.io/DiAGRAM-dev</a:t>
            </a:r>
            <a:r>
              <a:rPr lang="en-GB" smtClean="0">
                <a:hlinkClick r:id="rId3"/>
              </a:rPr>
              <a:t>/</a:t>
            </a:r>
            <a:endParaRPr lang="en-GB" smtClean="0"/>
          </a:p>
          <a:p>
            <a:r>
              <a:rPr lang="en-GB" smtClean="0"/>
              <a:t>Puts all this into practice, answer nine questions about your own archive, then investigate your risk levels, see how different actions will change your risk levels</a:t>
            </a:r>
          </a:p>
          <a:p>
            <a:endParaRPr lang="en-GB"/>
          </a:p>
          <a:p>
            <a:r>
              <a:rPr lang="en-GB">
                <a:hlinkClick r:id="rId4"/>
              </a:rPr>
              <a:t>https://</a:t>
            </a:r>
            <a:r>
              <a:rPr lang="en-GB">
                <a:hlinkClick r:id="rId4"/>
              </a:rPr>
              <a:t>www.nationalarchives.gov.uk/information-management/manage-information/preserving-digital-records/research-collaboration/safeguarding-the-nations-digital-memory</a:t>
            </a:r>
            <a:r>
              <a:rPr lang="en-GB" smtClean="0">
                <a:hlinkClick r:id="rId4"/>
              </a:rPr>
              <a:t>/</a:t>
            </a:r>
            <a:r>
              <a:rPr lang="en-GB" smtClean="0"/>
              <a:t> </a:t>
            </a:r>
            <a:endParaRPr lang="en-GB" dirty="0"/>
          </a:p>
        </p:txBody>
      </p:sp>
      <p:sp>
        <p:nvSpPr>
          <p:cNvPr id="4" name="Text Placeholder 3"/>
          <p:cNvSpPr>
            <a:spLocks noGrp="1"/>
          </p:cNvSpPr>
          <p:nvPr>
            <p:ph type="body" sz="quarter" idx="14"/>
          </p:nvPr>
        </p:nvSpPr>
        <p:spPr/>
        <p:txBody>
          <a:bodyPr/>
          <a:lstStyle/>
          <a:p>
            <a:r>
              <a:rPr lang="en-GB" smtClean="0"/>
              <a:t>DiAGRAM:The Digital Archiving Graphical Risk Assessment Model</a:t>
            </a:r>
            <a:endParaRPr lang="en-GB" dirty="0"/>
          </a:p>
        </p:txBody>
      </p:sp>
      <p:sp>
        <p:nvSpPr>
          <p:cNvPr id="5" name="Text Placeholder 4"/>
          <p:cNvSpPr>
            <a:spLocks noGrp="1"/>
          </p:cNvSpPr>
          <p:nvPr>
            <p:ph type="body" sz="quarter" idx="15"/>
          </p:nvPr>
        </p:nvSpPr>
        <p:spPr/>
        <p:txBody>
          <a:bodyPr/>
          <a:lstStyle/>
          <a:p>
            <a:endParaRPr lang="en-GB" dirty="0"/>
          </a:p>
        </p:txBody>
      </p:sp>
      <p:pic>
        <p:nvPicPr>
          <p:cNvPr id="6" name="Picture Placeholder 6"/>
          <p:cNvPicPr>
            <a:picLocks noGrp="1" noChangeAspect="1"/>
          </p:cNvPicPr>
          <p:nvPr>
            <p:ph type="pic" sz="quarter" idx="11"/>
          </p:nvPr>
        </p:nvPicPr>
        <p:blipFill>
          <a:blip r:embed="rId5"/>
          <a:srcRect t="1938" b="1938"/>
          <a:stretch>
            <a:fillRect/>
          </a:stretch>
        </p:blipFill>
        <p:spPr>
          <a:prstGeom prst="rect">
            <a:avLst/>
          </a:prstGeom>
        </p:spPr>
      </p:pic>
    </p:spTree>
    <p:extLst>
      <p:ext uri="{BB962C8B-B14F-4D97-AF65-F5344CB8AC3E}">
        <p14:creationId xmlns:p14="http://schemas.microsoft.com/office/powerpoint/2010/main" val="2054310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2.potx" id="{7AE01037-490B-45C8-B386-36755DCCAD65}" vid="{78019836-B27F-4245-B8D3-2721C5AF9292}"/>
    </a:ext>
  </a:extLst>
</a:theme>
</file>

<file path=ppt/theme/theme2.xml><?xml version="1.0" encoding="utf-8"?>
<a:theme xmlns:a="http://schemas.openxmlformats.org/drawingml/2006/main" name="Content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NA font">
      <a:majorFont>
        <a:latin typeface="Roboto Mono"/>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2.potx" id="{7AE01037-490B-45C8-B386-36755DCCAD65}" vid="{794B7051-9D9F-4085-B5E2-98960D51655C}"/>
    </a:ext>
  </a:extLst>
</a:theme>
</file>

<file path=ppt/theme/theme3.xml><?xml version="1.0" encoding="utf-8"?>
<a:theme xmlns:a="http://schemas.openxmlformats.org/drawingml/2006/main" name="Section titl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2.potx" id="{7AE01037-490B-45C8-B386-36755DCCAD65}" vid="{42592D94-8EDD-4891-ACDA-C2B472F1AB3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Basic corporate or co-brand template</Template>
  <TotalTime>480</TotalTime>
  <Words>1754</Words>
  <Application>Microsoft Office PowerPoint</Application>
  <PresentationFormat>Widescreen</PresentationFormat>
  <Paragraphs>109</Paragraphs>
  <Slides>9</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vt:i4>
      </vt:variant>
    </vt:vector>
  </HeadingPairs>
  <TitlesOfParts>
    <vt:vector size="18" baseType="lpstr">
      <vt:lpstr>Roboto Mono</vt:lpstr>
      <vt:lpstr>Calibri</vt:lpstr>
      <vt:lpstr>Open Sans</vt:lpstr>
      <vt:lpstr>Wingdings</vt:lpstr>
      <vt:lpstr>Arial</vt:lpstr>
      <vt:lpstr>Calibri Light</vt:lpstr>
      <vt:lpstr>Title slide</vt:lpstr>
      <vt:lpstr>Content slides</vt:lpstr>
      <vt:lpstr>Section title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National Archives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Underdown, David</dc:creator>
  <cp:lastModifiedBy>Underdown, David</cp:lastModifiedBy>
  <cp:revision>21</cp:revision>
  <dcterms:created xsi:type="dcterms:W3CDTF">2020-07-31T09:25:21Z</dcterms:created>
  <dcterms:modified xsi:type="dcterms:W3CDTF">2020-07-31T17:25:25Z</dcterms:modified>
</cp:coreProperties>
</file>